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83" r:id="rId2"/>
    <p:sldId id="293" r:id="rId3"/>
    <p:sldId id="294" r:id="rId4"/>
    <p:sldId id="295" r:id="rId5"/>
    <p:sldId id="296" r:id="rId6"/>
    <p:sldId id="300" r:id="rId7"/>
    <p:sldId id="299" r:id="rId8"/>
    <p:sldId id="297" r:id="rId9"/>
    <p:sldId id="301" r:id="rId10"/>
    <p:sldId id="288" r:id="rId11"/>
    <p:sldId id="282" r:id="rId12"/>
    <p:sldId id="285" r:id="rId13"/>
    <p:sldId id="303" r:id="rId14"/>
    <p:sldId id="269" r:id="rId15"/>
    <p:sldId id="272" r:id="rId16"/>
    <p:sldId id="266"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B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5" autoAdjust="0"/>
    <p:restoredTop sz="71510" autoAdjust="0"/>
  </p:normalViewPr>
  <p:slideViewPr>
    <p:cSldViewPr>
      <p:cViewPr varScale="1">
        <p:scale>
          <a:sx n="45" d="100"/>
          <a:sy n="45" d="100"/>
        </p:scale>
        <p:origin x="1848"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6" Type="http://schemas.openxmlformats.org/officeDocument/2006/relationships/image" Target="../media/image19.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23F35-3956-496B-AA71-43F3959FD0F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6E19858-36A2-40E0-9C2D-A9FF74BFC513}">
      <dgm:prSet custT="1"/>
      <dgm:spPr/>
      <dgm:t>
        <a:bodyPr/>
        <a:lstStyle/>
        <a:p>
          <a:r>
            <a:rPr lang="en-GB" sz="1600" b="1" dirty="0"/>
            <a:t>Activities: </a:t>
          </a:r>
        </a:p>
        <a:p>
          <a:r>
            <a:rPr lang="en-GB" sz="1800" i="0" dirty="0"/>
            <a:t>Groups</a:t>
          </a:r>
          <a:r>
            <a:rPr lang="en-GB" sz="1600" i="0" dirty="0"/>
            <a:t> will rotate between each of the activity stations.</a:t>
          </a:r>
          <a:endParaRPr lang="en-US" sz="1600" i="0" dirty="0"/>
        </a:p>
      </dgm:t>
    </dgm:pt>
    <dgm:pt modelId="{F10604F4-E1EA-4D49-93A0-8CBA62758569}" type="parTrans" cxnId="{882D9570-74DD-4CB4-82AB-B06395DD75A1}">
      <dgm:prSet/>
      <dgm:spPr/>
      <dgm:t>
        <a:bodyPr/>
        <a:lstStyle/>
        <a:p>
          <a:endParaRPr lang="en-US"/>
        </a:p>
      </dgm:t>
    </dgm:pt>
    <dgm:pt modelId="{4D127EFC-F8C7-4668-B8E9-09AE0E5CD231}" type="sibTrans" cxnId="{882D9570-74DD-4CB4-82AB-B06395DD75A1}">
      <dgm:prSet/>
      <dgm:spPr/>
      <dgm:t>
        <a:bodyPr/>
        <a:lstStyle/>
        <a:p>
          <a:endParaRPr lang="en-US"/>
        </a:p>
      </dgm:t>
    </dgm:pt>
    <dgm:pt modelId="{B275E25D-31BA-441C-870B-F14CFA55F22A}">
      <dgm:prSet/>
      <dgm:spPr/>
      <dgm:t>
        <a:bodyPr/>
        <a:lstStyle/>
        <a:p>
          <a:endParaRPr lang="en-US" sz="1200" dirty="0"/>
        </a:p>
      </dgm:t>
    </dgm:pt>
    <dgm:pt modelId="{06D2130F-22B7-44D2-BD05-D7A75C8A2162}" type="parTrans" cxnId="{75CD0441-D333-47DB-A3A9-CFDDC3692176}">
      <dgm:prSet/>
      <dgm:spPr/>
      <dgm:t>
        <a:bodyPr/>
        <a:lstStyle/>
        <a:p>
          <a:endParaRPr lang="en-US"/>
        </a:p>
      </dgm:t>
    </dgm:pt>
    <dgm:pt modelId="{F4FF6442-237A-4CB8-91E2-62ECDACAF0DC}" type="sibTrans" cxnId="{75CD0441-D333-47DB-A3A9-CFDDC3692176}">
      <dgm:prSet/>
      <dgm:spPr/>
      <dgm:t>
        <a:bodyPr/>
        <a:lstStyle/>
        <a:p>
          <a:endParaRPr lang="en-US"/>
        </a:p>
      </dgm:t>
    </dgm:pt>
    <dgm:pt modelId="{E25EEC8F-88A0-4978-8590-7C5DD398A80A}">
      <dgm:prSet/>
      <dgm:spPr/>
      <dgm:t>
        <a:bodyPr/>
        <a:lstStyle/>
        <a:p>
          <a:r>
            <a:rPr lang="en-GB" dirty="0"/>
            <a:t>🧤</a:t>
          </a:r>
          <a:r>
            <a:rPr lang="en-GB" b="1" dirty="0"/>
            <a:t>Gloves &amp; Sweeties</a:t>
          </a:r>
          <a:r>
            <a:rPr lang="en-GB" dirty="0"/>
            <a:t>🍬</a:t>
          </a:r>
          <a:endParaRPr lang="en-US" dirty="0"/>
        </a:p>
      </dgm:t>
    </dgm:pt>
    <dgm:pt modelId="{078290A2-994D-4483-9498-A9DEA0722A17}" type="parTrans" cxnId="{686C1688-FA27-4031-A5A5-14676CE9DE10}">
      <dgm:prSet/>
      <dgm:spPr/>
      <dgm:t>
        <a:bodyPr/>
        <a:lstStyle/>
        <a:p>
          <a:endParaRPr lang="en-US"/>
        </a:p>
      </dgm:t>
    </dgm:pt>
    <dgm:pt modelId="{54177ED8-8854-404A-8D00-FB45766B5FEB}" type="sibTrans" cxnId="{686C1688-FA27-4031-A5A5-14676CE9DE10}">
      <dgm:prSet/>
      <dgm:spPr/>
      <dgm:t>
        <a:bodyPr/>
        <a:lstStyle/>
        <a:p>
          <a:endParaRPr lang="en-US"/>
        </a:p>
      </dgm:t>
    </dgm:pt>
    <dgm:pt modelId="{92AF2D7B-C3F4-46BF-A523-EA18CC6C2645}">
      <dgm:prSet/>
      <dgm:spPr/>
      <dgm:t>
        <a:bodyPr/>
        <a:lstStyle/>
        <a:p>
          <a:r>
            <a:rPr lang="en-GB" dirty="0"/>
            <a:t>🪞</a:t>
          </a:r>
          <a:r>
            <a:rPr lang="en-GB" b="1" dirty="0"/>
            <a:t>Mirror &amp; Star</a:t>
          </a:r>
          <a:r>
            <a:rPr lang="en-GB" dirty="0"/>
            <a:t>✨</a:t>
          </a:r>
          <a:endParaRPr lang="en-US" dirty="0"/>
        </a:p>
      </dgm:t>
    </dgm:pt>
    <dgm:pt modelId="{2C2C6715-B5F4-407A-83A2-A2487D9B29EA}" type="parTrans" cxnId="{A8AEF93D-EFC1-4134-BE6B-01815DFE6B28}">
      <dgm:prSet/>
      <dgm:spPr/>
      <dgm:t>
        <a:bodyPr/>
        <a:lstStyle/>
        <a:p>
          <a:endParaRPr lang="en-US"/>
        </a:p>
      </dgm:t>
    </dgm:pt>
    <dgm:pt modelId="{689C490D-8BA4-4FAF-BD17-9559F04F0CE6}" type="sibTrans" cxnId="{A8AEF93D-EFC1-4134-BE6B-01815DFE6B28}">
      <dgm:prSet/>
      <dgm:spPr/>
      <dgm:t>
        <a:bodyPr/>
        <a:lstStyle/>
        <a:p>
          <a:endParaRPr lang="en-US"/>
        </a:p>
      </dgm:t>
    </dgm:pt>
    <dgm:pt modelId="{BB5416FC-42D7-4DCA-82AC-DCFDEC6BF8F6}">
      <dgm:prSet/>
      <dgm:spPr/>
      <dgm:t>
        <a:bodyPr/>
        <a:lstStyle/>
        <a:p>
          <a:r>
            <a:rPr lang="en-GB" dirty="0"/>
            <a:t>🙈</a:t>
          </a:r>
          <a:r>
            <a:rPr lang="en-GB" b="1" dirty="0"/>
            <a:t>Blindfold &amp; Chair</a:t>
          </a:r>
          <a:r>
            <a:rPr lang="en-GB" dirty="0"/>
            <a:t>🪑</a:t>
          </a:r>
          <a:endParaRPr lang="en-US" dirty="0"/>
        </a:p>
      </dgm:t>
    </dgm:pt>
    <dgm:pt modelId="{8C55374F-0FE5-47E1-8082-E85CB5CBBBEE}" type="parTrans" cxnId="{B06CAE8B-47AF-4D95-B2E3-8B987786C627}">
      <dgm:prSet/>
      <dgm:spPr/>
      <dgm:t>
        <a:bodyPr/>
        <a:lstStyle/>
        <a:p>
          <a:endParaRPr lang="en-US"/>
        </a:p>
      </dgm:t>
    </dgm:pt>
    <dgm:pt modelId="{202B3D5C-2486-4954-8232-0169A93A313A}" type="sibTrans" cxnId="{B06CAE8B-47AF-4D95-B2E3-8B987786C627}">
      <dgm:prSet/>
      <dgm:spPr/>
      <dgm:t>
        <a:bodyPr/>
        <a:lstStyle/>
        <a:p>
          <a:endParaRPr lang="en-US"/>
        </a:p>
      </dgm:t>
    </dgm:pt>
    <dgm:pt modelId="{83509F9A-AE61-4D1B-A9ED-4F0B7999D7B2}" type="pres">
      <dgm:prSet presAssocID="{72023F35-3956-496B-AA71-43F3959FD0FA}" presName="cycle" presStyleCnt="0">
        <dgm:presLayoutVars>
          <dgm:dir/>
          <dgm:resizeHandles val="exact"/>
        </dgm:presLayoutVars>
      </dgm:prSet>
      <dgm:spPr/>
    </dgm:pt>
    <dgm:pt modelId="{53A86746-D914-46FC-AA24-36448565DD14}" type="pres">
      <dgm:prSet presAssocID="{86E19858-36A2-40E0-9C2D-A9FF74BFC513}" presName="dummy" presStyleCnt="0"/>
      <dgm:spPr/>
    </dgm:pt>
    <dgm:pt modelId="{2B812139-04B4-4F9E-B83B-877BFEF95B2B}" type="pres">
      <dgm:prSet presAssocID="{86E19858-36A2-40E0-9C2D-A9FF74BFC513}" presName="node" presStyleLbl="revTx" presStyleIdx="0" presStyleCnt="4">
        <dgm:presLayoutVars>
          <dgm:bulletEnabled val="1"/>
        </dgm:presLayoutVars>
      </dgm:prSet>
      <dgm:spPr/>
    </dgm:pt>
    <dgm:pt modelId="{C36F96CC-D105-4306-8266-DB538EB6DB47}" type="pres">
      <dgm:prSet presAssocID="{4D127EFC-F8C7-4668-B8E9-09AE0E5CD231}" presName="sibTrans" presStyleLbl="node1" presStyleIdx="0" presStyleCnt="4"/>
      <dgm:spPr/>
    </dgm:pt>
    <dgm:pt modelId="{CD5D106F-B538-4DA3-BB8C-B1B0657DDB19}" type="pres">
      <dgm:prSet presAssocID="{E25EEC8F-88A0-4978-8590-7C5DD398A80A}" presName="dummy" presStyleCnt="0"/>
      <dgm:spPr/>
    </dgm:pt>
    <dgm:pt modelId="{B8822045-AA13-42E2-844F-9D481CB86BE2}" type="pres">
      <dgm:prSet presAssocID="{E25EEC8F-88A0-4978-8590-7C5DD398A80A}" presName="node" presStyleLbl="revTx" presStyleIdx="1" presStyleCnt="4">
        <dgm:presLayoutVars>
          <dgm:bulletEnabled val="1"/>
        </dgm:presLayoutVars>
      </dgm:prSet>
      <dgm:spPr/>
    </dgm:pt>
    <dgm:pt modelId="{A2F8E3A1-75A2-46A9-81D4-0C6E2E20041E}" type="pres">
      <dgm:prSet presAssocID="{54177ED8-8854-404A-8D00-FB45766B5FEB}" presName="sibTrans" presStyleLbl="node1" presStyleIdx="1" presStyleCnt="4"/>
      <dgm:spPr/>
    </dgm:pt>
    <dgm:pt modelId="{3E26AC37-CA8D-43C4-A064-6D626AA463BC}" type="pres">
      <dgm:prSet presAssocID="{92AF2D7B-C3F4-46BF-A523-EA18CC6C2645}" presName="dummy" presStyleCnt="0"/>
      <dgm:spPr/>
    </dgm:pt>
    <dgm:pt modelId="{36028743-3AAC-4C1A-83B8-06269A135B4C}" type="pres">
      <dgm:prSet presAssocID="{92AF2D7B-C3F4-46BF-A523-EA18CC6C2645}" presName="node" presStyleLbl="revTx" presStyleIdx="2" presStyleCnt="4">
        <dgm:presLayoutVars>
          <dgm:bulletEnabled val="1"/>
        </dgm:presLayoutVars>
      </dgm:prSet>
      <dgm:spPr/>
    </dgm:pt>
    <dgm:pt modelId="{A803D8F5-18C7-430F-864D-647383B3038F}" type="pres">
      <dgm:prSet presAssocID="{689C490D-8BA4-4FAF-BD17-9559F04F0CE6}" presName="sibTrans" presStyleLbl="node1" presStyleIdx="2" presStyleCnt="4"/>
      <dgm:spPr/>
    </dgm:pt>
    <dgm:pt modelId="{05FFC933-39E7-4904-8089-E769B0C32190}" type="pres">
      <dgm:prSet presAssocID="{BB5416FC-42D7-4DCA-82AC-DCFDEC6BF8F6}" presName="dummy" presStyleCnt="0"/>
      <dgm:spPr/>
    </dgm:pt>
    <dgm:pt modelId="{B99C01D8-561D-4B37-83E3-7B265867D5B5}" type="pres">
      <dgm:prSet presAssocID="{BB5416FC-42D7-4DCA-82AC-DCFDEC6BF8F6}" presName="node" presStyleLbl="revTx" presStyleIdx="3" presStyleCnt="4">
        <dgm:presLayoutVars>
          <dgm:bulletEnabled val="1"/>
        </dgm:presLayoutVars>
      </dgm:prSet>
      <dgm:spPr/>
    </dgm:pt>
    <dgm:pt modelId="{8340884C-A507-44DE-99A9-1BEE96CA3927}" type="pres">
      <dgm:prSet presAssocID="{202B3D5C-2486-4954-8232-0169A93A313A}" presName="sibTrans" presStyleLbl="node1" presStyleIdx="3" presStyleCnt="4"/>
      <dgm:spPr/>
    </dgm:pt>
  </dgm:ptLst>
  <dgm:cxnLst>
    <dgm:cxn modelId="{65C81D0D-92A9-49D3-B5C2-259FC38B1654}" type="presOf" srcId="{72023F35-3956-496B-AA71-43F3959FD0FA}" destId="{83509F9A-AE61-4D1B-A9ED-4F0B7999D7B2}" srcOrd="0" destOrd="0" presId="urn:microsoft.com/office/officeart/2005/8/layout/cycle1"/>
    <dgm:cxn modelId="{D719D13B-8B55-4A1C-8675-B246CAB77B30}" type="presOf" srcId="{4D127EFC-F8C7-4668-B8E9-09AE0E5CD231}" destId="{C36F96CC-D105-4306-8266-DB538EB6DB47}" srcOrd="0" destOrd="0" presId="urn:microsoft.com/office/officeart/2005/8/layout/cycle1"/>
    <dgm:cxn modelId="{A8AEF93D-EFC1-4134-BE6B-01815DFE6B28}" srcId="{72023F35-3956-496B-AA71-43F3959FD0FA}" destId="{92AF2D7B-C3F4-46BF-A523-EA18CC6C2645}" srcOrd="2" destOrd="0" parTransId="{2C2C6715-B5F4-407A-83A2-A2487D9B29EA}" sibTransId="{689C490D-8BA4-4FAF-BD17-9559F04F0CE6}"/>
    <dgm:cxn modelId="{EB4B0161-5F49-444F-B2E4-DB919FDC2011}" type="presOf" srcId="{E25EEC8F-88A0-4978-8590-7C5DD398A80A}" destId="{B8822045-AA13-42E2-844F-9D481CB86BE2}" srcOrd="0" destOrd="0" presId="urn:microsoft.com/office/officeart/2005/8/layout/cycle1"/>
    <dgm:cxn modelId="{75CD0441-D333-47DB-A3A9-CFDDC3692176}" srcId="{86E19858-36A2-40E0-9C2D-A9FF74BFC513}" destId="{B275E25D-31BA-441C-870B-F14CFA55F22A}" srcOrd="0" destOrd="0" parTransId="{06D2130F-22B7-44D2-BD05-D7A75C8A2162}" sibTransId="{F4FF6442-237A-4CB8-91E2-62ECDACAF0DC}"/>
    <dgm:cxn modelId="{3AD57342-E16E-4398-A4FB-487946363925}" type="presOf" srcId="{BB5416FC-42D7-4DCA-82AC-DCFDEC6BF8F6}" destId="{B99C01D8-561D-4B37-83E3-7B265867D5B5}" srcOrd="0" destOrd="0" presId="urn:microsoft.com/office/officeart/2005/8/layout/cycle1"/>
    <dgm:cxn modelId="{4A63B662-912E-4585-AD3F-349D391BE21A}" type="presOf" srcId="{689C490D-8BA4-4FAF-BD17-9559F04F0CE6}" destId="{A803D8F5-18C7-430F-864D-647383B3038F}" srcOrd="0" destOrd="0" presId="urn:microsoft.com/office/officeart/2005/8/layout/cycle1"/>
    <dgm:cxn modelId="{2B779163-D3F5-4705-AF3B-B8814782D168}" type="presOf" srcId="{B275E25D-31BA-441C-870B-F14CFA55F22A}" destId="{2B812139-04B4-4F9E-B83B-877BFEF95B2B}" srcOrd="0" destOrd="1" presId="urn:microsoft.com/office/officeart/2005/8/layout/cycle1"/>
    <dgm:cxn modelId="{882D9570-74DD-4CB4-82AB-B06395DD75A1}" srcId="{72023F35-3956-496B-AA71-43F3959FD0FA}" destId="{86E19858-36A2-40E0-9C2D-A9FF74BFC513}" srcOrd="0" destOrd="0" parTransId="{F10604F4-E1EA-4D49-93A0-8CBA62758569}" sibTransId="{4D127EFC-F8C7-4668-B8E9-09AE0E5CD231}"/>
    <dgm:cxn modelId="{686C1688-FA27-4031-A5A5-14676CE9DE10}" srcId="{72023F35-3956-496B-AA71-43F3959FD0FA}" destId="{E25EEC8F-88A0-4978-8590-7C5DD398A80A}" srcOrd="1" destOrd="0" parTransId="{078290A2-994D-4483-9498-A9DEA0722A17}" sibTransId="{54177ED8-8854-404A-8D00-FB45766B5FEB}"/>
    <dgm:cxn modelId="{B06CAE8B-47AF-4D95-B2E3-8B987786C627}" srcId="{72023F35-3956-496B-AA71-43F3959FD0FA}" destId="{BB5416FC-42D7-4DCA-82AC-DCFDEC6BF8F6}" srcOrd="3" destOrd="0" parTransId="{8C55374F-0FE5-47E1-8082-E85CB5CBBBEE}" sibTransId="{202B3D5C-2486-4954-8232-0169A93A313A}"/>
    <dgm:cxn modelId="{3F55C3CD-683A-4392-917E-C38F42DF0F89}" type="presOf" srcId="{54177ED8-8854-404A-8D00-FB45766B5FEB}" destId="{A2F8E3A1-75A2-46A9-81D4-0C6E2E20041E}" srcOrd="0" destOrd="0" presId="urn:microsoft.com/office/officeart/2005/8/layout/cycle1"/>
    <dgm:cxn modelId="{146B02DE-A5F4-48C8-81B9-C0846B55B5CC}" type="presOf" srcId="{202B3D5C-2486-4954-8232-0169A93A313A}" destId="{8340884C-A507-44DE-99A9-1BEE96CA3927}" srcOrd="0" destOrd="0" presId="urn:microsoft.com/office/officeart/2005/8/layout/cycle1"/>
    <dgm:cxn modelId="{B4937BE5-110E-4A9B-9574-B0A6AA4B06B2}" type="presOf" srcId="{86E19858-36A2-40E0-9C2D-A9FF74BFC513}" destId="{2B812139-04B4-4F9E-B83B-877BFEF95B2B}" srcOrd="0" destOrd="0" presId="urn:microsoft.com/office/officeart/2005/8/layout/cycle1"/>
    <dgm:cxn modelId="{381B3FF1-7FC1-484B-9507-2B6A20FB03CA}" type="presOf" srcId="{92AF2D7B-C3F4-46BF-A523-EA18CC6C2645}" destId="{36028743-3AAC-4C1A-83B8-06269A135B4C}" srcOrd="0" destOrd="0" presId="urn:microsoft.com/office/officeart/2005/8/layout/cycle1"/>
    <dgm:cxn modelId="{3595793B-1B53-41AC-8D0E-56C615A46814}" type="presParOf" srcId="{83509F9A-AE61-4D1B-A9ED-4F0B7999D7B2}" destId="{53A86746-D914-46FC-AA24-36448565DD14}" srcOrd="0" destOrd="0" presId="urn:microsoft.com/office/officeart/2005/8/layout/cycle1"/>
    <dgm:cxn modelId="{23EFEACD-2C5B-4036-9CA4-0241B73B862F}" type="presParOf" srcId="{83509F9A-AE61-4D1B-A9ED-4F0B7999D7B2}" destId="{2B812139-04B4-4F9E-B83B-877BFEF95B2B}" srcOrd="1" destOrd="0" presId="urn:microsoft.com/office/officeart/2005/8/layout/cycle1"/>
    <dgm:cxn modelId="{D96FE35A-B472-4A73-B531-B04233759728}" type="presParOf" srcId="{83509F9A-AE61-4D1B-A9ED-4F0B7999D7B2}" destId="{C36F96CC-D105-4306-8266-DB538EB6DB47}" srcOrd="2" destOrd="0" presId="urn:microsoft.com/office/officeart/2005/8/layout/cycle1"/>
    <dgm:cxn modelId="{91B17745-3E7F-43CF-BC47-48A7AD4D4C7D}" type="presParOf" srcId="{83509F9A-AE61-4D1B-A9ED-4F0B7999D7B2}" destId="{CD5D106F-B538-4DA3-BB8C-B1B0657DDB19}" srcOrd="3" destOrd="0" presId="urn:microsoft.com/office/officeart/2005/8/layout/cycle1"/>
    <dgm:cxn modelId="{C2DDF3B1-82D0-4B63-9D4B-FBBC8DF48153}" type="presParOf" srcId="{83509F9A-AE61-4D1B-A9ED-4F0B7999D7B2}" destId="{B8822045-AA13-42E2-844F-9D481CB86BE2}" srcOrd="4" destOrd="0" presId="urn:microsoft.com/office/officeart/2005/8/layout/cycle1"/>
    <dgm:cxn modelId="{BDD89B4D-02C0-4771-99D0-5B5CBAEA6D8D}" type="presParOf" srcId="{83509F9A-AE61-4D1B-A9ED-4F0B7999D7B2}" destId="{A2F8E3A1-75A2-46A9-81D4-0C6E2E20041E}" srcOrd="5" destOrd="0" presId="urn:microsoft.com/office/officeart/2005/8/layout/cycle1"/>
    <dgm:cxn modelId="{4A328925-BF98-47FF-8B16-C6AF2D7B5BFB}" type="presParOf" srcId="{83509F9A-AE61-4D1B-A9ED-4F0B7999D7B2}" destId="{3E26AC37-CA8D-43C4-A064-6D626AA463BC}" srcOrd="6" destOrd="0" presId="urn:microsoft.com/office/officeart/2005/8/layout/cycle1"/>
    <dgm:cxn modelId="{D791D95C-F463-4E97-A3A8-68E75393863F}" type="presParOf" srcId="{83509F9A-AE61-4D1B-A9ED-4F0B7999D7B2}" destId="{36028743-3AAC-4C1A-83B8-06269A135B4C}" srcOrd="7" destOrd="0" presId="urn:microsoft.com/office/officeart/2005/8/layout/cycle1"/>
    <dgm:cxn modelId="{049B883B-EBCA-44BB-B725-8CBF549A017D}" type="presParOf" srcId="{83509F9A-AE61-4D1B-A9ED-4F0B7999D7B2}" destId="{A803D8F5-18C7-430F-864D-647383B3038F}" srcOrd="8" destOrd="0" presId="urn:microsoft.com/office/officeart/2005/8/layout/cycle1"/>
    <dgm:cxn modelId="{19F72428-A97C-4F53-8C01-3B588280A683}" type="presParOf" srcId="{83509F9A-AE61-4D1B-A9ED-4F0B7999D7B2}" destId="{05FFC933-39E7-4904-8089-E769B0C32190}" srcOrd="9" destOrd="0" presId="urn:microsoft.com/office/officeart/2005/8/layout/cycle1"/>
    <dgm:cxn modelId="{7DD0E81E-CF9A-45C5-8471-495084339598}" type="presParOf" srcId="{83509F9A-AE61-4D1B-A9ED-4F0B7999D7B2}" destId="{B99C01D8-561D-4B37-83E3-7B265867D5B5}" srcOrd="10" destOrd="0" presId="urn:microsoft.com/office/officeart/2005/8/layout/cycle1"/>
    <dgm:cxn modelId="{FBAADDC3-FCF6-4525-BD42-7CF6D82A98BF}" type="presParOf" srcId="{83509F9A-AE61-4D1B-A9ED-4F0B7999D7B2}" destId="{8340884C-A507-44DE-99A9-1BEE96CA3927}"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527E37-98FD-47BC-850D-3E003BEEB2F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7AB9C7B7-C5CB-49D0-A4A1-F155220A628F}">
      <dgm:prSet custT="1"/>
      <dgm:spPr/>
      <dgm:t>
        <a:bodyPr/>
        <a:lstStyle/>
        <a:p>
          <a:pPr>
            <a:lnSpc>
              <a:spcPct val="100000"/>
            </a:lnSpc>
          </a:pPr>
          <a:r>
            <a:rPr lang="en-GB" sz="1400" dirty="0"/>
            <a:t>How did it feel to do a simple task with gloves on?</a:t>
          </a:r>
          <a:endParaRPr lang="en-US" sz="1400" dirty="0"/>
        </a:p>
      </dgm:t>
    </dgm:pt>
    <dgm:pt modelId="{1843DBC4-2FE6-489A-9201-01E8CBC81FB0}" type="parTrans" cxnId="{19A92CD2-6C60-4972-94B3-71ACEFD45824}">
      <dgm:prSet/>
      <dgm:spPr/>
      <dgm:t>
        <a:bodyPr/>
        <a:lstStyle/>
        <a:p>
          <a:endParaRPr lang="en-US" sz="1400"/>
        </a:p>
      </dgm:t>
    </dgm:pt>
    <dgm:pt modelId="{BEA0FE88-DB2A-4A11-9038-A4384A733E1D}" type="sibTrans" cxnId="{19A92CD2-6C60-4972-94B3-71ACEFD45824}">
      <dgm:prSet/>
      <dgm:spPr/>
      <dgm:t>
        <a:bodyPr/>
        <a:lstStyle/>
        <a:p>
          <a:endParaRPr lang="en-US" sz="1400"/>
        </a:p>
      </dgm:t>
    </dgm:pt>
    <dgm:pt modelId="{BE5743B2-167E-4B03-999A-736136973659}">
      <dgm:prSet custT="1"/>
      <dgm:spPr/>
      <dgm:t>
        <a:bodyPr/>
        <a:lstStyle/>
        <a:p>
          <a:pPr>
            <a:lnSpc>
              <a:spcPct val="100000"/>
            </a:lnSpc>
          </a:pPr>
          <a:r>
            <a:rPr lang="en-GB" sz="1400" dirty="0"/>
            <a:t>What barriers do GRT’s face in accessing education?</a:t>
          </a:r>
          <a:endParaRPr lang="en-US" sz="1400" dirty="0"/>
        </a:p>
      </dgm:t>
    </dgm:pt>
    <dgm:pt modelId="{CCC5876B-2740-4A74-A381-0CF66EE9C571}" type="parTrans" cxnId="{415420FF-7415-4821-9086-1E1AA068F5DB}">
      <dgm:prSet/>
      <dgm:spPr/>
      <dgm:t>
        <a:bodyPr/>
        <a:lstStyle/>
        <a:p>
          <a:endParaRPr lang="en-US" sz="1400"/>
        </a:p>
      </dgm:t>
    </dgm:pt>
    <dgm:pt modelId="{0889D045-3F7A-4F05-837B-C1471D879319}" type="sibTrans" cxnId="{415420FF-7415-4821-9086-1E1AA068F5DB}">
      <dgm:prSet/>
      <dgm:spPr/>
      <dgm:t>
        <a:bodyPr/>
        <a:lstStyle/>
        <a:p>
          <a:endParaRPr lang="en-US" sz="1400"/>
        </a:p>
      </dgm:t>
    </dgm:pt>
    <dgm:pt modelId="{49F4B6F2-4658-483F-B466-990071120917}">
      <dgm:prSet custT="1"/>
      <dgm:spPr/>
      <dgm:t>
        <a:bodyPr/>
        <a:lstStyle/>
        <a:p>
          <a:pPr>
            <a:lnSpc>
              <a:spcPct val="100000"/>
            </a:lnSpc>
          </a:pPr>
          <a:r>
            <a:rPr lang="en-GB" sz="1400" dirty="0"/>
            <a:t>What made the star task harder?</a:t>
          </a:r>
          <a:endParaRPr lang="en-US" sz="1400" dirty="0"/>
        </a:p>
      </dgm:t>
    </dgm:pt>
    <dgm:pt modelId="{7494ED71-DCEC-4646-8CF3-49644353A0AD}" type="parTrans" cxnId="{2948EBF3-2914-44CF-822C-9F523DCDE0E8}">
      <dgm:prSet/>
      <dgm:spPr/>
      <dgm:t>
        <a:bodyPr/>
        <a:lstStyle/>
        <a:p>
          <a:endParaRPr lang="en-US" sz="1400"/>
        </a:p>
      </dgm:t>
    </dgm:pt>
    <dgm:pt modelId="{BEC7B311-B1B4-4DB4-BDD0-82C687F21ADF}" type="sibTrans" cxnId="{2948EBF3-2914-44CF-822C-9F523DCDE0E8}">
      <dgm:prSet/>
      <dgm:spPr/>
      <dgm:t>
        <a:bodyPr/>
        <a:lstStyle/>
        <a:p>
          <a:endParaRPr lang="en-US" sz="1400"/>
        </a:p>
      </dgm:t>
    </dgm:pt>
    <dgm:pt modelId="{7185CF21-B94D-47E6-B3ED-6334719B2059}">
      <dgm:prSet custT="1"/>
      <dgm:spPr/>
      <dgm:t>
        <a:bodyPr/>
        <a:lstStyle/>
        <a:p>
          <a:pPr>
            <a:lnSpc>
              <a:spcPct val="100000"/>
            </a:lnSpc>
          </a:pPr>
          <a:r>
            <a:rPr lang="en-GB" sz="1400" dirty="0"/>
            <a:t>How might GRT students feel in a system that’s unfamiliar to them?</a:t>
          </a:r>
          <a:endParaRPr lang="en-US" sz="1400" dirty="0"/>
        </a:p>
      </dgm:t>
    </dgm:pt>
    <dgm:pt modelId="{206EBE52-D4CF-4D91-96DF-56075081DDDC}" type="parTrans" cxnId="{E684E718-16B6-41FA-BA62-9A14894053B0}">
      <dgm:prSet/>
      <dgm:spPr/>
      <dgm:t>
        <a:bodyPr/>
        <a:lstStyle/>
        <a:p>
          <a:endParaRPr lang="en-US" sz="1400"/>
        </a:p>
      </dgm:t>
    </dgm:pt>
    <dgm:pt modelId="{36B0BE8A-2C86-46CE-A76A-61FCACBF4B79}" type="sibTrans" cxnId="{E684E718-16B6-41FA-BA62-9A14894053B0}">
      <dgm:prSet/>
      <dgm:spPr/>
      <dgm:t>
        <a:bodyPr/>
        <a:lstStyle/>
        <a:p>
          <a:endParaRPr lang="en-US" sz="1400"/>
        </a:p>
      </dgm:t>
    </dgm:pt>
    <dgm:pt modelId="{D7C3E6A6-D34B-44A8-8E20-E075D4C03113}">
      <dgm:prSet custT="1"/>
      <dgm:spPr/>
      <dgm:t>
        <a:bodyPr/>
        <a:lstStyle/>
        <a:p>
          <a:pPr>
            <a:lnSpc>
              <a:spcPct val="100000"/>
            </a:lnSpc>
          </a:pPr>
          <a:r>
            <a:rPr lang="en-GB" sz="1400" dirty="0"/>
            <a:t>How did it feel to rely on someone for guidance?</a:t>
          </a:r>
          <a:endParaRPr lang="en-US" sz="1400" dirty="0"/>
        </a:p>
      </dgm:t>
    </dgm:pt>
    <dgm:pt modelId="{E040AF79-8452-41E6-966B-76C10B9A38EB}" type="parTrans" cxnId="{50E0E63D-6BE2-404C-A3B0-A4EF4C6FA840}">
      <dgm:prSet/>
      <dgm:spPr/>
      <dgm:t>
        <a:bodyPr/>
        <a:lstStyle/>
        <a:p>
          <a:endParaRPr lang="en-US" sz="1400"/>
        </a:p>
      </dgm:t>
    </dgm:pt>
    <dgm:pt modelId="{E4547F77-B5C9-4221-899B-105DCD220D66}" type="sibTrans" cxnId="{50E0E63D-6BE2-404C-A3B0-A4EF4C6FA840}">
      <dgm:prSet/>
      <dgm:spPr/>
      <dgm:t>
        <a:bodyPr/>
        <a:lstStyle/>
        <a:p>
          <a:endParaRPr lang="en-US" sz="1400"/>
        </a:p>
      </dgm:t>
    </dgm:pt>
    <dgm:pt modelId="{559C18BA-BA46-4BBB-A9B8-19BAE2B7BD2A}">
      <dgm:prSet custT="1"/>
      <dgm:spPr/>
      <dgm:t>
        <a:bodyPr/>
        <a:lstStyle/>
        <a:p>
          <a:pPr>
            <a:lnSpc>
              <a:spcPct val="100000"/>
            </a:lnSpc>
          </a:pPr>
          <a:r>
            <a:rPr lang="en-GB" sz="1400" dirty="0"/>
            <a:t>How can we better support GRT students as they navigate education?</a:t>
          </a:r>
          <a:endParaRPr lang="en-US" sz="1400" dirty="0"/>
        </a:p>
      </dgm:t>
    </dgm:pt>
    <dgm:pt modelId="{DFB6FACE-89B7-4AB5-83CD-0F6C500234EC}" type="parTrans" cxnId="{A227CE9F-0107-46FC-91A9-3ABCF73BF342}">
      <dgm:prSet/>
      <dgm:spPr/>
      <dgm:t>
        <a:bodyPr/>
        <a:lstStyle/>
        <a:p>
          <a:endParaRPr lang="en-US" sz="1400"/>
        </a:p>
      </dgm:t>
    </dgm:pt>
    <dgm:pt modelId="{1D3787B3-95B1-4D0B-BD1E-58B82CCB2774}" type="sibTrans" cxnId="{A227CE9F-0107-46FC-91A9-3ABCF73BF342}">
      <dgm:prSet/>
      <dgm:spPr/>
      <dgm:t>
        <a:bodyPr/>
        <a:lstStyle/>
        <a:p>
          <a:endParaRPr lang="en-US" sz="1400"/>
        </a:p>
      </dgm:t>
    </dgm:pt>
    <dgm:pt modelId="{614646D8-F28B-4096-BAA3-F6CE69A5BA70}">
      <dgm:prSet custT="1"/>
      <dgm:spPr/>
      <dgm:t>
        <a:bodyPr/>
        <a:lstStyle/>
        <a:p>
          <a:pPr>
            <a:lnSpc>
              <a:spcPct val="100000"/>
            </a:lnSpc>
          </a:pPr>
          <a:r>
            <a:rPr lang="en-GB" sz="1400" dirty="0"/>
            <a:t>What did these activities teach us about the challenges?</a:t>
          </a:r>
          <a:endParaRPr lang="en-US" sz="1400" dirty="0"/>
        </a:p>
      </dgm:t>
    </dgm:pt>
    <dgm:pt modelId="{1B231429-1E76-4713-BC83-2C327E2A0F7F}" type="parTrans" cxnId="{CB4F3CCB-CC29-4E14-8C70-722FAE73F4CA}">
      <dgm:prSet/>
      <dgm:spPr/>
      <dgm:t>
        <a:bodyPr/>
        <a:lstStyle/>
        <a:p>
          <a:endParaRPr lang="en-US" sz="1400"/>
        </a:p>
      </dgm:t>
    </dgm:pt>
    <dgm:pt modelId="{F78E76C7-2517-47D5-B1A6-44731754B32C}" type="sibTrans" cxnId="{CB4F3CCB-CC29-4E14-8C70-722FAE73F4CA}">
      <dgm:prSet/>
      <dgm:spPr/>
      <dgm:t>
        <a:bodyPr/>
        <a:lstStyle/>
        <a:p>
          <a:endParaRPr lang="en-US" sz="1400"/>
        </a:p>
      </dgm:t>
    </dgm:pt>
    <dgm:pt modelId="{7A9C8121-216A-43C3-BAC2-B3FC80453F9F}">
      <dgm:prSet custT="1"/>
      <dgm:spPr/>
      <dgm:t>
        <a:bodyPr/>
        <a:lstStyle/>
        <a:p>
          <a:pPr>
            <a:lnSpc>
              <a:spcPct val="100000"/>
            </a:lnSpc>
          </a:pPr>
          <a:r>
            <a:rPr lang="en-GB" sz="1400" dirty="0"/>
            <a:t>How do these activities connect to real-life barriers in education?</a:t>
          </a:r>
          <a:endParaRPr lang="en-US" sz="1400" dirty="0"/>
        </a:p>
      </dgm:t>
    </dgm:pt>
    <dgm:pt modelId="{1060A6A2-9EAF-4169-801C-56DBE1E27996}" type="parTrans" cxnId="{2EE1F799-EFB5-487E-91BD-AE17F7D595AC}">
      <dgm:prSet/>
      <dgm:spPr/>
      <dgm:t>
        <a:bodyPr/>
        <a:lstStyle/>
        <a:p>
          <a:endParaRPr lang="en-US" sz="1400"/>
        </a:p>
      </dgm:t>
    </dgm:pt>
    <dgm:pt modelId="{D42A67C6-85D5-4728-89C0-BE542C5A2C50}" type="sibTrans" cxnId="{2EE1F799-EFB5-487E-91BD-AE17F7D595AC}">
      <dgm:prSet/>
      <dgm:spPr/>
      <dgm:t>
        <a:bodyPr/>
        <a:lstStyle/>
        <a:p>
          <a:endParaRPr lang="en-US" sz="1400"/>
        </a:p>
      </dgm:t>
    </dgm:pt>
    <dgm:pt modelId="{3B61DF89-E2ED-4324-9593-B6C0A675972D}" type="pres">
      <dgm:prSet presAssocID="{87527E37-98FD-47BC-850D-3E003BEEB2F0}" presName="root" presStyleCnt="0">
        <dgm:presLayoutVars>
          <dgm:dir/>
          <dgm:resizeHandles val="exact"/>
        </dgm:presLayoutVars>
      </dgm:prSet>
      <dgm:spPr/>
    </dgm:pt>
    <dgm:pt modelId="{1056F59F-902E-4FAF-87EA-95687842F80F}" type="pres">
      <dgm:prSet presAssocID="{7AB9C7B7-C5CB-49D0-A4A1-F155220A628F}" presName="compNode" presStyleCnt="0"/>
      <dgm:spPr/>
    </dgm:pt>
    <dgm:pt modelId="{9B5D38BF-F509-44A1-96E3-52A98BC09C0B}" type="pres">
      <dgm:prSet presAssocID="{7AB9C7B7-C5CB-49D0-A4A1-F155220A628F}"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ttens"/>
        </a:ext>
      </dgm:extLst>
    </dgm:pt>
    <dgm:pt modelId="{6C0E09EF-B96C-4211-9BBC-FE6FB6FB7735}" type="pres">
      <dgm:prSet presAssocID="{7AB9C7B7-C5CB-49D0-A4A1-F155220A628F}" presName="spaceRect" presStyleCnt="0"/>
      <dgm:spPr/>
    </dgm:pt>
    <dgm:pt modelId="{D56E2711-0D91-43D8-A011-CA6DD9EC3BFE}" type="pres">
      <dgm:prSet presAssocID="{7AB9C7B7-C5CB-49D0-A4A1-F155220A628F}" presName="textRect" presStyleLbl="revTx" presStyleIdx="0" presStyleCnt="8">
        <dgm:presLayoutVars>
          <dgm:chMax val="1"/>
          <dgm:chPref val="1"/>
        </dgm:presLayoutVars>
      </dgm:prSet>
      <dgm:spPr/>
    </dgm:pt>
    <dgm:pt modelId="{A9A4CDE9-C020-485C-992B-5C041C8BB3D6}" type="pres">
      <dgm:prSet presAssocID="{BEA0FE88-DB2A-4A11-9038-A4384A733E1D}" presName="sibTrans" presStyleCnt="0"/>
      <dgm:spPr/>
    </dgm:pt>
    <dgm:pt modelId="{B1A2B21D-4800-4FAD-B0AC-EB97D890EA3D}" type="pres">
      <dgm:prSet presAssocID="{BE5743B2-167E-4B03-999A-736136973659}" presName="compNode" presStyleCnt="0"/>
      <dgm:spPr/>
    </dgm:pt>
    <dgm:pt modelId="{1EE75EA0-3AB8-4827-A0B0-C434E9D20266}" type="pres">
      <dgm:prSet presAssocID="{BE5743B2-167E-4B03-999A-736136973659}"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D743546E-EB4F-4944-B428-2EF882310748}" type="pres">
      <dgm:prSet presAssocID="{BE5743B2-167E-4B03-999A-736136973659}" presName="spaceRect" presStyleCnt="0"/>
      <dgm:spPr/>
    </dgm:pt>
    <dgm:pt modelId="{3BFC962C-ABC6-413E-88A8-B58545EF2290}" type="pres">
      <dgm:prSet presAssocID="{BE5743B2-167E-4B03-999A-736136973659}" presName="textRect" presStyleLbl="revTx" presStyleIdx="1" presStyleCnt="8">
        <dgm:presLayoutVars>
          <dgm:chMax val="1"/>
          <dgm:chPref val="1"/>
        </dgm:presLayoutVars>
      </dgm:prSet>
      <dgm:spPr/>
    </dgm:pt>
    <dgm:pt modelId="{C298C31C-1789-4449-A74C-7A5813C61289}" type="pres">
      <dgm:prSet presAssocID="{0889D045-3F7A-4F05-837B-C1471D879319}" presName="sibTrans" presStyleCnt="0"/>
      <dgm:spPr/>
    </dgm:pt>
    <dgm:pt modelId="{B23B622E-A340-4EC0-821C-8037B3740650}" type="pres">
      <dgm:prSet presAssocID="{49F4B6F2-4658-483F-B466-990071120917}" presName="compNode" presStyleCnt="0"/>
      <dgm:spPr/>
    </dgm:pt>
    <dgm:pt modelId="{30152A65-3AC6-40BA-B235-31AD39DD2622}" type="pres">
      <dgm:prSet presAssocID="{49F4B6F2-4658-483F-B466-990071120917}"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hooting star"/>
        </a:ext>
      </dgm:extLst>
    </dgm:pt>
    <dgm:pt modelId="{91EA7B49-EB0F-4486-AA68-338FE0151B77}" type="pres">
      <dgm:prSet presAssocID="{49F4B6F2-4658-483F-B466-990071120917}" presName="spaceRect" presStyleCnt="0"/>
      <dgm:spPr/>
    </dgm:pt>
    <dgm:pt modelId="{AE737D93-F203-46E7-87B0-5BAAF6813465}" type="pres">
      <dgm:prSet presAssocID="{49F4B6F2-4658-483F-B466-990071120917}" presName="textRect" presStyleLbl="revTx" presStyleIdx="2" presStyleCnt="8">
        <dgm:presLayoutVars>
          <dgm:chMax val="1"/>
          <dgm:chPref val="1"/>
        </dgm:presLayoutVars>
      </dgm:prSet>
      <dgm:spPr/>
    </dgm:pt>
    <dgm:pt modelId="{3756CC9D-56A9-4994-A317-49CC307B5D8B}" type="pres">
      <dgm:prSet presAssocID="{BEC7B311-B1B4-4DB4-BDD0-82C687F21ADF}" presName="sibTrans" presStyleCnt="0"/>
      <dgm:spPr/>
    </dgm:pt>
    <dgm:pt modelId="{638E60C6-642B-4F14-8835-6D7CBC617989}" type="pres">
      <dgm:prSet presAssocID="{7185CF21-B94D-47E6-B3ED-6334719B2059}" presName="compNode" presStyleCnt="0"/>
      <dgm:spPr/>
    </dgm:pt>
    <dgm:pt modelId="{E1E9A50F-D439-44CB-AD2D-4A75BB3020E1}" type="pres">
      <dgm:prSet presAssocID="{7185CF21-B94D-47E6-B3ED-6334719B2059}"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onfused Person"/>
        </a:ext>
      </dgm:extLst>
    </dgm:pt>
    <dgm:pt modelId="{5DED839A-5186-46F1-8078-79475D02768E}" type="pres">
      <dgm:prSet presAssocID="{7185CF21-B94D-47E6-B3ED-6334719B2059}" presName="spaceRect" presStyleCnt="0"/>
      <dgm:spPr/>
    </dgm:pt>
    <dgm:pt modelId="{D28148EF-28DD-427B-89A7-35FB7D0DD878}" type="pres">
      <dgm:prSet presAssocID="{7185CF21-B94D-47E6-B3ED-6334719B2059}" presName="textRect" presStyleLbl="revTx" presStyleIdx="3" presStyleCnt="8">
        <dgm:presLayoutVars>
          <dgm:chMax val="1"/>
          <dgm:chPref val="1"/>
        </dgm:presLayoutVars>
      </dgm:prSet>
      <dgm:spPr/>
    </dgm:pt>
    <dgm:pt modelId="{273640AB-698C-4879-A8D7-4E1937733B16}" type="pres">
      <dgm:prSet presAssocID="{36B0BE8A-2C86-46CE-A76A-61FCACBF4B79}" presName="sibTrans" presStyleCnt="0"/>
      <dgm:spPr/>
    </dgm:pt>
    <dgm:pt modelId="{E9E82613-2CFA-4532-BFF3-580CE7B8A755}" type="pres">
      <dgm:prSet presAssocID="{D7C3E6A6-D34B-44A8-8E20-E075D4C03113}" presName="compNode" presStyleCnt="0"/>
      <dgm:spPr/>
    </dgm:pt>
    <dgm:pt modelId="{7CF860DE-2FB9-4FEC-A27D-3CA1F16F37C6}" type="pres">
      <dgm:prSet presAssocID="{D7C3E6A6-D34B-44A8-8E20-E075D4C03113}"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ad with Gears"/>
        </a:ext>
      </dgm:extLst>
    </dgm:pt>
    <dgm:pt modelId="{D148F9E0-95BF-4239-AE5A-C54F1F7509E7}" type="pres">
      <dgm:prSet presAssocID="{D7C3E6A6-D34B-44A8-8E20-E075D4C03113}" presName="spaceRect" presStyleCnt="0"/>
      <dgm:spPr/>
    </dgm:pt>
    <dgm:pt modelId="{C9516D0E-02AF-4D9D-918E-B8A787E0F4FB}" type="pres">
      <dgm:prSet presAssocID="{D7C3E6A6-D34B-44A8-8E20-E075D4C03113}" presName="textRect" presStyleLbl="revTx" presStyleIdx="4" presStyleCnt="8">
        <dgm:presLayoutVars>
          <dgm:chMax val="1"/>
          <dgm:chPref val="1"/>
        </dgm:presLayoutVars>
      </dgm:prSet>
      <dgm:spPr/>
    </dgm:pt>
    <dgm:pt modelId="{BCFABED3-94EE-4808-BFBB-E11660D77875}" type="pres">
      <dgm:prSet presAssocID="{E4547F77-B5C9-4221-899B-105DCD220D66}" presName="sibTrans" presStyleCnt="0"/>
      <dgm:spPr/>
    </dgm:pt>
    <dgm:pt modelId="{E587C463-9E91-4533-8CB0-015FD1A3E7FF}" type="pres">
      <dgm:prSet presAssocID="{559C18BA-BA46-4BBB-A9B8-19BAE2B7BD2A}" presName="compNode" presStyleCnt="0"/>
      <dgm:spPr/>
    </dgm:pt>
    <dgm:pt modelId="{72AD47D9-01D4-4418-A773-692A49C9C5E7}" type="pres">
      <dgm:prSet presAssocID="{559C18BA-BA46-4BBB-A9B8-19BAE2B7BD2A}"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eacher"/>
        </a:ext>
      </dgm:extLst>
    </dgm:pt>
    <dgm:pt modelId="{B4441B96-6479-46FA-A19C-01248188837D}" type="pres">
      <dgm:prSet presAssocID="{559C18BA-BA46-4BBB-A9B8-19BAE2B7BD2A}" presName="spaceRect" presStyleCnt="0"/>
      <dgm:spPr/>
    </dgm:pt>
    <dgm:pt modelId="{A15B9148-E137-4367-8795-E19948242822}" type="pres">
      <dgm:prSet presAssocID="{559C18BA-BA46-4BBB-A9B8-19BAE2B7BD2A}" presName="textRect" presStyleLbl="revTx" presStyleIdx="5" presStyleCnt="8">
        <dgm:presLayoutVars>
          <dgm:chMax val="1"/>
          <dgm:chPref val="1"/>
        </dgm:presLayoutVars>
      </dgm:prSet>
      <dgm:spPr/>
    </dgm:pt>
    <dgm:pt modelId="{D2E61D00-5C0C-4096-B0ED-0FBD6811E426}" type="pres">
      <dgm:prSet presAssocID="{1D3787B3-95B1-4D0B-BD1E-58B82CCB2774}" presName="sibTrans" presStyleCnt="0"/>
      <dgm:spPr/>
    </dgm:pt>
    <dgm:pt modelId="{BADC0511-7C36-41B7-A1EB-F686FD866AE1}" type="pres">
      <dgm:prSet presAssocID="{614646D8-F28B-4096-BAA3-F6CE69A5BA70}" presName="compNode" presStyleCnt="0"/>
      <dgm:spPr/>
    </dgm:pt>
    <dgm:pt modelId="{EF5CD5F9-3CA0-424C-8922-CD7CC0C45DDC}" type="pres">
      <dgm:prSet presAssocID="{614646D8-F28B-4096-BAA3-F6CE69A5BA70}"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lassroom"/>
        </a:ext>
      </dgm:extLst>
    </dgm:pt>
    <dgm:pt modelId="{367B66F3-8D36-465B-AF2E-9CDD21A3A168}" type="pres">
      <dgm:prSet presAssocID="{614646D8-F28B-4096-BAA3-F6CE69A5BA70}" presName="spaceRect" presStyleCnt="0"/>
      <dgm:spPr/>
    </dgm:pt>
    <dgm:pt modelId="{BE976B56-BCB5-4601-8212-656672B96BD2}" type="pres">
      <dgm:prSet presAssocID="{614646D8-F28B-4096-BAA3-F6CE69A5BA70}" presName="textRect" presStyleLbl="revTx" presStyleIdx="6" presStyleCnt="8">
        <dgm:presLayoutVars>
          <dgm:chMax val="1"/>
          <dgm:chPref val="1"/>
        </dgm:presLayoutVars>
      </dgm:prSet>
      <dgm:spPr/>
    </dgm:pt>
    <dgm:pt modelId="{FD07D2F0-8F3F-4C66-86C0-B9E206E9972B}" type="pres">
      <dgm:prSet presAssocID="{F78E76C7-2517-47D5-B1A6-44731754B32C}" presName="sibTrans" presStyleCnt="0"/>
      <dgm:spPr/>
    </dgm:pt>
    <dgm:pt modelId="{E7131D0A-6066-47F7-BE19-863A3AF974BA}" type="pres">
      <dgm:prSet presAssocID="{7A9C8121-216A-43C3-BAC2-B3FC80453F9F}" presName="compNode" presStyleCnt="0"/>
      <dgm:spPr/>
    </dgm:pt>
    <dgm:pt modelId="{BFBA37F1-6CEB-4DBC-BAA5-54292826B432}" type="pres">
      <dgm:prSet presAssocID="{7A9C8121-216A-43C3-BAC2-B3FC80453F9F}"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dgm:spPr>
      <dgm:extLst>
        <a:ext uri="{E40237B7-FDA0-4F09-8148-C483321AD2D9}">
          <dgm14:cNvPr xmlns:dgm14="http://schemas.microsoft.com/office/drawing/2010/diagram" id="0" name="" descr="Connections"/>
        </a:ext>
      </dgm:extLst>
    </dgm:pt>
    <dgm:pt modelId="{D60B625C-F54C-46C5-B900-C3AA172EF1C8}" type="pres">
      <dgm:prSet presAssocID="{7A9C8121-216A-43C3-BAC2-B3FC80453F9F}" presName="spaceRect" presStyleCnt="0"/>
      <dgm:spPr/>
    </dgm:pt>
    <dgm:pt modelId="{03CA7870-3CE6-490E-AAAC-D9F679CE415B}" type="pres">
      <dgm:prSet presAssocID="{7A9C8121-216A-43C3-BAC2-B3FC80453F9F}" presName="textRect" presStyleLbl="revTx" presStyleIdx="7" presStyleCnt="8">
        <dgm:presLayoutVars>
          <dgm:chMax val="1"/>
          <dgm:chPref val="1"/>
        </dgm:presLayoutVars>
      </dgm:prSet>
      <dgm:spPr/>
    </dgm:pt>
  </dgm:ptLst>
  <dgm:cxnLst>
    <dgm:cxn modelId="{E684E718-16B6-41FA-BA62-9A14894053B0}" srcId="{87527E37-98FD-47BC-850D-3E003BEEB2F0}" destId="{7185CF21-B94D-47E6-B3ED-6334719B2059}" srcOrd="3" destOrd="0" parTransId="{206EBE52-D4CF-4D91-96DF-56075081DDDC}" sibTransId="{36B0BE8A-2C86-46CE-A76A-61FCACBF4B79}"/>
    <dgm:cxn modelId="{B4C1B72E-6EE3-465F-A638-8E9F8206BA34}" type="presOf" srcId="{49F4B6F2-4658-483F-B466-990071120917}" destId="{AE737D93-F203-46E7-87B0-5BAAF6813465}" srcOrd="0" destOrd="0" presId="urn:microsoft.com/office/officeart/2018/2/layout/IconLabelList"/>
    <dgm:cxn modelId="{50E0E63D-6BE2-404C-A3B0-A4EF4C6FA840}" srcId="{87527E37-98FD-47BC-850D-3E003BEEB2F0}" destId="{D7C3E6A6-D34B-44A8-8E20-E075D4C03113}" srcOrd="4" destOrd="0" parTransId="{E040AF79-8452-41E6-966B-76C10B9A38EB}" sibTransId="{E4547F77-B5C9-4221-899B-105DCD220D66}"/>
    <dgm:cxn modelId="{CA306F75-C6B9-44F9-8F98-DB42BA3C033A}" type="presOf" srcId="{7A9C8121-216A-43C3-BAC2-B3FC80453F9F}" destId="{03CA7870-3CE6-490E-AAAC-D9F679CE415B}" srcOrd="0" destOrd="0" presId="urn:microsoft.com/office/officeart/2018/2/layout/IconLabelList"/>
    <dgm:cxn modelId="{1A30BB80-811A-427C-B69D-FFA633CF7134}" type="presOf" srcId="{7185CF21-B94D-47E6-B3ED-6334719B2059}" destId="{D28148EF-28DD-427B-89A7-35FB7D0DD878}" srcOrd="0" destOrd="0" presId="urn:microsoft.com/office/officeart/2018/2/layout/IconLabelList"/>
    <dgm:cxn modelId="{2EE1F799-EFB5-487E-91BD-AE17F7D595AC}" srcId="{87527E37-98FD-47BC-850D-3E003BEEB2F0}" destId="{7A9C8121-216A-43C3-BAC2-B3FC80453F9F}" srcOrd="7" destOrd="0" parTransId="{1060A6A2-9EAF-4169-801C-56DBE1E27996}" sibTransId="{D42A67C6-85D5-4728-89C0-BE542C5A2C50}"/>
    <dgm:cxn modelId="{A227CE9F-0107-46FC-91A9-3ABCF73BF342}" srcId="{87527E37-98FD-47BC-850D-3E003BEEB2F0}" destId="{559C18BA-BA46-4BBB-A9B8-19BAE2B7BD2A}" srcOrd="5" destOrd="0" parTransId="{DFB6FACE-89B7-4AB5-83CD-0F6C500234EC}" sibTransId="{1D3787B3-95B1-4D0B-BD1E-58B82CCB2774}"/>
    <dgm:cxn modelId="{E696F7A0-88A1-4599-9BA3-490CE4306DB6}" type="presOf" srcId="{D7C3E6A6-D34B-44A8-8E20-E075D4C03113}" destId="{C9516D0E-02AF-4D9D-918E-B8A787E0F4FB}" srcOrd="0" destOrd="0" presId="urn:microsoft.com/office/officeart/2018/2/layout/IconLabelList"/>
    <dgm:cxn modelId="{5EBD94A3-C82A-460C-B2EF-BEF76E0BEF3D}" type="presOf" srcId="{BE5743B2-167E-4B03-999A-736136973659}" destId="{3BFC962C-ABC6-413E-88A8-B58545EF2290}" srcOrd="0" destOrd="0" presId="urn:microsoft.com/office/officeart/2018/2/layout/IconLabelList"/>
    <dgm:cxn modelId="{D3DA62B7-495D-4F5C-94B8-46D70E5DB8B5}" type="presOf" srcId="{87527E37-98FD-47BC-850D-3E003BEEB2F0}" destId="{3B61DF89-E2ED-4324-9593-B6C0A675972D}" srcOrd="0" destOrd="0" presId="urn:microsoft.com/office/officeart/2018/2/layout/IconLabelList"/>
    <dgm:cxn modelId="{CB4F3CCB-CC29-4E14-8C70-722FAE73F4CA}" srcId="{87527E37-98FD-47BC-850D-3E003BEEB2F0}" destId="{614646D8-F28B-4096-BAA3-F6CE69A5BA70}" srcOrd="6" destOrd="0" parTransId="{1B231429-1E76-4713-BC83-2C327E2A0F7F}" sibTransId="{F78E76C7-2517-47D5-B1A6-44731754B32C}"/>
    <dgm:cxn modelId="{19A92CD2-6C60-4972-94B3-71ACEFD45824}" srcId="{87527E37-98FD-47BC-850D-3E003BEEB2F0}" destId="{7AB9C7B7-C5CB-49D0-A4A1-F155220A628F}" srcOrd="0" destOrd="0" parTransId="{1843DBC4-2FE6-489A-9201-01E8CBC81FB0}" sibTransId="{BEA0FE88-DB2A-4A11-9038-A4384A733E1D}"/>
    <dgm:cxn modelId="{9ADBE7D7-7EBA-4B78-9867-430CA8A89A67}" type="presOf" srcId="{614646D8-F28B-4096-BAA3-F6CE69A5BA70}" destId="{BE976B56-BCB5-4601-8212-656672B96BD2}" srcOrd="0" destOrd="0" presId="urn:microsoft.com/office/officeart/2018/2/layout/IconLabelList"/>
    <dgm:cxn modelId="{22DDA3EB-F5DB-4EEA-850B-56EF1EAF2F37}" type="presOf" srcId="{559C18BA-BA46-4BBB-A9B8-19BAE2B7BD2A}" destId="{A15B9148-E137-4367-8795-E19948242822}" srcOrd="0" destOrd="0" presId="urn:microsoft.com/office/officeart/2018/2/layout/IconLabelList"/>
    <dgm:cxn modelId="{454537F1-66AC-4B81-AF4E-58FF36A2CE73}" type="presOf" srcId="{7AB9C7B7-C5CB-49D0-A4A1-F155220A628F}" destId="{D56E2711-0D91-43D8-A011-CA6DD9EC3BFE}" srcOrd="0" destOrd="0" presId="urn:microsoft.com/office/officeart/2018/2/layout/IconLabelList"/>
    <dgm:cxn modelId="{2948EBF3-2914-44CF-822C-9F523DCDE0E8}" srcId="{87527E37-98FD-47BC-850D-3E003BEEB2F0}" destId="{49F4B6F2-4658-483F-B466-990071120917}" srcOrd="2" destOrd="0" parTransId="{7494ED71-DCEC-4646-8CF3-49644353A0AD}" sibTransId="{BEC7B311-B1B4-4DB4-BDD0-82C687F21ADF}"/>
    <dgm:cxn modelId="{415420FF-7415-4821-9086-1E1AA068F5DB}" srcId="{87527E37-98FD-47BC-850D-3E003BEEB2F0}" destId="{BE5743B2-167E-4B03-999A-736136973659}" srcOrd="1" destOrd="0" parTransId="{CCC5876B-2740-4A74-A381-0CF66EE9C571}" sibTransId="{0889D045-3F7A-4F05-837B-C1471D879319}"/>
    <dgm:cxn modelId="{AB7EFC82-024A-4B43-99A1-289A1299B4EA}" type="presParOf" srcId="{3B61DF89-E2ED-4324-9593-B6C0A675972D}" destId="{1056F59F-902E-4FAF-87EA-95687842F80F}" srcOrd="0" destOrd="0" presId="urn:microsoft.com/office/officeart/2018/2/layout/IconLabelList"/>
    <dgm:cxn modelId="{EBFF37C7-E81D-4B6E-B8A4-B364CAA8FE90}" type="presParOf" srcId="{1056F59F-902E-4FAF-87EA-95687842F80F}" destId="{9B5D38BF-F509-44A1-96E3-52A98BC09C0B}" srcOrd="0" destOrd="0" presId="urn:microsoft.com/office/officeart/2018/2/layout/IconLabelList"/>
    <dgm:cxn modelId="{77FB0E0A-1E51-4DD8-8510-15FCED3FBB2C}" type="presParOf" srcId="{1056F59F-902E-4FAF-87EA-95687842F80F}" destId="{6C0E09EF-B96C-4211-9BBC-FE6FB6FB7735}" srcOrd="1" destOrd="0" presId="urn:microsoft.com/office/officeart/2018/2/layout/IconLabelList"/>
    <dgm:cxn modelId="{45AEE1A1-982B-4087-BAD5-84A9A0D88C6B}" type="presParOf" srcId="{1056F59F-902E-4FAF-87EA-95687842F80F}" destId="{D56E2711-0D91-43D8-A011-CA6DD9EC3BFE}" srcOrd="2" destOrd="0" presId="urn:microsoft.com/office/officeart/2018/2/layout/IconLabelList"/>
    <dgm:cxn modelId="{3F541E83-703F-4C01-BD20-9455DA084286}" type="presParOf" srcId="{3B61DF89-E2ED-4324-9593-B6C0A675972D}" destId="{A9A4CDE9-C020-485C-992B-5C041C8BB3D6}" srcOrd="1" destOrd="0" presId="urn:microsoft.com/office/officeart/2018/2/layout/IconLabelList"/>
    <dgm:cxn modelId="{727892D7-D1D0-4B87-B6AB-8275E8B7F91A}" type="presParOf" srcId="{3B61DF89-E2ED-4324-9593-B6C0A675972D}" destId="{B1A2B21D-4800-4FAD-B0AC-EB97D890EA3D}" srcOrd="2" destOrd="0" presId="urn:microsoft.com/office/officeart/2018/2/layout/IconLabelList"/>
    <dgm:cxn modelId="{82091273-507C-4C0D-AF15-EF5280CCE2F0}" type="presParOf" srcId="{B1A2B21D-4800-4FAD-B0AC-EB97D890EA3D}" destId="{1EE75EA0-3AB8-4827-A0B0-C434E9D20266}" srcOrd="0" destOrd="0" presId="urn:microsoft.com/office/officeart/2018/2/layout/IconLabelList"/>
    <dgm:cxn modelId="{EE56C516-1856-49F6-B62A-50603C2CBDFC}" type="presParOf" srcId="{B1A2B21D-4800-4FAD-B0AC-EB97D890EA3D}" destId="{D743546E-EB4F-4944-B428-2EF882310748}" srcOrd="1" destOrd="0" presId="urn:microsoft.com/office/officeart/2018/2/layout/IconLabelList"/>
    <dgm:cxn modelId="{298BF778-84CA-4A60-919B-E6F32306EA84}" type="presParOf" srcId="{B1A2B21D-4800-4FAD-B0AC-EB97D890EA3D}" destId="{3BFC962C-ABC6-413E-88A8-B58545EF2290}" srcOrd="2" destOrd="0" presId="urn:microsoft.com/office/officeart/2018/2/layout/IconLabelList"/>
    <dgm:cxn modelId="{6BBC3A52-302C-4C86-BAF3-8F7AF48B59F2}" type="presParOf" srcId="{3B61DF89-E2ED-4324-9593-B6C0A675972D}" destId="{C298C31C-1789-4449-A74C-7A5813C61289}" srcOrd="3" destOrd="0" presId="urn:microsoft.com/office/officeart/2018/2/layout/IconLabelList"/>
    <dgm:cxn modelId="{4BFA1AA6-88BF-4F4C-8100-10554A0A56B2}" type="presParOf" srcId="{3B61DF89-E2ED-4324-9593-B6C0A675972D}" destId="{B23B622E-A340-4EC0-821C-8037B3740650}" srcOrd="4" destOrd="0" presId="urn:microsoft.com/office/officeart/2018/2/layout/IconLabelList"/>
    <dgm:cxn modelId="{8E374B5C-B470-47FE-8D03-98C5CA318810}" type="presParOf" srcId="{B23B622E-A340-4EC0-821C-8037B3740650}" destId="{30152A65-3AC6-40BA-B235-31AD39DD2622}" srcOrd="0" destOrd="0" presId="urn:microsoft.com/office/officeart/2018/2/layout/IconLabelList"/>
    <dgm:cxn modelId="{5FAECC4D-9E63-40F0-A57B-EB2327B54ABC}" type="presParOf" srcId="{B23B622E-A340-4EC0-821C-8037B3740650}" destId="{91EA7B49-EB0F-4486-AA68-338FE0151B77}" srcOrd="1" destOrd="0" presId="urn:microsoft.com/office/officeart/2018/2/layout/IconLabelList"/>
    <dgm:cxn modelId="{CB2EBDBB-B4E0-42DB-8530-AC12D89357F4}" type="presParOf" srcId="{B23B622E-A340-4EC0-821C-8037B3740650}" destId="{AE737D93-F203-46E7-87B0-5BAAF6813465}" srcOrd="2" destOrd="0" presId="urn:microsoft.com/office/officeart/2018/2/layout/IconLabelList"/>
    <dgm:cxn modelId="{449D95A8-4D68-40A9-8C0F-E86DE30CCF3E}" type="presParOf" srcId="{3B61DF89-E2ED-4324-9593-B6C0A675972D}" destId="{3756CC9D-56A9-4994-A317-49CC307B5D8B}" srcOrd="5" destOrd="0" presId="urn:microsoft.com/office/officeart/2018/2/layout/IconLabelList"/>
    <dgm:cxn modelId="{08F8E34F-18D3-4595-94CC-8A5A20D9641B}" type="presParOf" srcId="{3B61DF89-E2ED-4324-9593-B6C0A675972D}" destId="{638E60C6-642B-4F14-8835-6D7CBC617989}" srcOrd="6" destOrd="0" presId="urn:microsoft.com/office/officeart/2018/2/layout/IconLabelList"/>
    <dgm:cxn modelId="{77F32CC3-F482-4808-9CB3-EED353F6E369}" type="presParOf" srcId="{638E60C6-642B-4F14-8835-6D7CBC617989}" destId="{E1E9A50F-D439-44CB-AD2D-4A75BB3020E1}" srcOrd="0" destOrd="0" presId="urn:microsoft.com/office/officeart/2018/2/layout/IconLabelList"/>
    <dgm:cxn modelId="{216B6632-B4AB-467C-96AE-5EEE2F34F892}" type="presParOf" srcId="{638E60C6-642B-4F14-8835-6D7CBC617989}" destId="{5DED839A-5186-46F1-8078-79475D02768E}" srcOrd="1" destOrd="0" presId="urn:microsoft.com/office/officeart/2018/2/layout/IconLabelList"/>
    <dgm:cxn modelId="{BD7FADB6-5B23-4B60-938D-7F63E0D406AE}" type="presParOf" srcId="{638E60C6-642B-4F14-8835-6D7CBC617989}" destId="{D28148EF-28DD-427B-89A7-35FB7D0DD878}" srcOrd="2" destOrd="0" presId="urn:microsoft.com/office/officeart/2018/2/layout/IconLabelList"/>
    <dgm:cxn modelId="{74818013-A494-466B-8FB8-389C3843A9E7}" type="presParOf" srcId="{3B61DF89-E2ED-4324-9593-B6C0A675972D}" destId="{273640AB-698C-4879-A8D7-4E1937733B16}" srcOrd="7" destOrd="0" presId="urn:microsoft.com/office/officeart/2018/2/layout/IconLabelList"/>
    <dgm:cxn modelId="{0947F6C6-4E9B-4375-83AA-626603566765}" type="presParOf" srcId="{3B61DF89-E2ED-4324-9593-B6C0A675972D}" destId="{E9E82613-2CFA-4532-BFF3-580CE7B8A755}" srcOrd="8" destOrd="0" presId="urn:microsoft.com/office/officeart/2018/2/layout/IconLabelList"/>
    <dgm:cxn modelId="{B79DF980-95C6-465A-AA68-A291619EB851}" type="presParOf" srcId="{E9E82613-2CFA-4532-BFF3-580CE7B8A755}" destId="{7CF860DE-2FB9-4FEC-A27D-3CA1F16F37C6}" srcOrd="0" destOrd="0" presId="urn:microsoft.com/office/officeart/2018/2/layout/IconLabelList"/>
    <dgm:cxn modelId="{AFA1C1B9-8586-4721-ABFF-5E420552DC1F}" type="presParOf" srcId="{E9E82613-2CFA-4532-BFF3-580CE7B8A755}" destId="{D148F9E0-95BF-4239-AE5A-C54F1F7509E7}" srcOrd="1" destOrd="0" presId="urn:microsoft.com/office/officeart/2018/2/layout/IconLabelList"/>
    <dgm:cxn modelId="{96FAF344-D746-4AC7-837D-3355BB3FDF65}" type="presParOf" srcId="{E9E82613-2CFA-4532-BFF3-580CE7B8A755}" destId="{C9516D0E-02AF-4D9D-918E-B8A787E0F4FB}" srcOrd="2" destOrd="0" presId="urn:microsoft.com/office/officeart/2018/2/layout/IconLabelList"/>
    <dgm:cxn modelId="{D55A93AA-1A59-43BB-A495-9BBC799D8119}" type="presParOf" srcId="{3B61DF89-E2ED-4324-9593-B6C0A675972D}" destId="{BCFABED3-94EE-4808-BFBB-E11660D77875}" srcOrd="9" destOrd="0" presId="urn:microsoft.com/office/officeart/2018/2/layout/IconLabelList"/>
    <dgm:cxn modelId="{97445E0E-90FE-4F3C-9BA3-BB0C524A1EC1}" type="presParOf" srcId="{3B61DF89-E2ED-4324-9593-B6C0A675972D}" destId="{E587C463-9E91-4533-8CB0-015FD1A3E7FF}" srcOrd="10" destOrd="0" presId="urn:microsoft.com/office/officeart/2018/2/layout/IconLabelList"/>
    <dgm:cxn modelId="{50E9CD99-E28B-483B-BE91-9B06D178E011}" type="presParOf" srcId="{E587C463-9E91-4533-8CB0-015FD1A3E7FF}" destId="{72AD47D9-01D4-4418-A773-692A49C9C5E7}" srcOrd="0" destOrd="0" presId="urn:microsoft.com/office/officeart/2018/2/layout/IconLabelList"/>
    <dgm:cxn modelId="{DD07E46B-E5C9-42E2-9AA1-AFA6F03397C1}" type="presParOf" srcId="{E587C463-9E91-4533-8CB0-015FD1A3E7FF}" destId="{B4441B96-6479-46FA-A19C-01248188837D}" srcOrd="1" destOrd="0" presId="urn:microsoft.com/office/officeart/2018/2/layout/IconLabelList"/>
    <dgm:cxn modelId="{2C93C713-6E76-4E6C-82F6-4AA87C4C45A9}" type="presParOf" srcId="{E587C463-9E91-4533-8CB0-015FD1A3E7FF}" destId="{A15B9148-E137-4367-8795-E19948242822}" srcOrd="2" destOrd="0" presId="urn:microsoft.com/office/officeart/2018/2/layout/IconLabelList"/>
    <dgm:cxn modelId="{4EE9DEFB-4525-40C8-9552-5E898C29E525}" type="presParOf" srcId="{3B61DF89-E2ED-4324-9593-B6C0A675972D}" destId="{D2E61D00-5C0C-4096-B0ED-0FBD6811E426}" srcOrd="11" destOrd="0" presId="urn:microsoft.com/office/officeart/2018/2/layout/IconLabelList"/>
    <dgm:cxn modelId="{30F2711B-9151-4A4F-B543-44C3D2260FE2}" type="presParOf" srcId="{3B61DF89-E2ED-4324-9593-B6C0A675972D}" destId="{BADC0511-7C36-41B7-A1EB-F686FD866AE1}" srcOrd="12" destOrd="0" presId="urn:microsoft.com/office/officeart/2018/2/layout/IconLabelList"/>
    <dgm:cxn modelId="{EFA2D130-3458-4519-9CE7-F9CEAB97BE4A}" type="presParOf" srcId="{BADC0511-7C36-41B7-A1EB-F686FD866AE1}" destId="{EF5CD5F9-3CA0-424C-8922-CD7CC0C45DDC}" srcOrd="0" destOrd="0" presId="urn:microsoft.com/office/officeart/2018/2/layout/IconLabelList"/>
    <dgm:cxn modelId="{2EAECCDC-A4D4-498C-B8B6-491A8308E65A}" type="presParOf" srcId="{BADC0511-7C36-41B7-A1EB-F686FD866AE1}" destId="{367B66F3-8D36-465B-AF2E-9CDD21A3A168}" srcOrd="1" destOrd="0" presId="urn:microsoft.com/office/officeart/2018/2/layout/IconLabelList"/>
    <dgm:cxn modelId="{A27A2CA4-1807-4F04-BDBA-EAAC997C5630}" type="presParOf" srcId="{BADC0511-7C36-41B7-A1EB-F686FD866AE1}" destId="{BE976B56-BCB5-4601-8212-656672B96BD2}" srcOrd="2" destOrd="0" presId="urn:microsoft.com/office/officeart/2018/2/layout/IconLabelList"/>
    <dgm:cxn modelId="{D659ED00-7073-4ADA-9A5F-A4DB7B560A19}" type="presParOf" srcId="{3B61DF89-E2ED-4324-9593-B6C0A675972D}" destId="{FD07D2F0-8F3F-4C66-86C0-B9E206E9972B}" srcOrd="13" destOrd="0" presId="urn:microsoft.com/office/officeart/2018/2/layout/IconLabelList"/>
    <dgm:cxn modelId="{E8DB149C-3C8E-44E7-88D9-49472440491C}" type="presParOf" srcId="{3B61DF89-E2ED-4324-9593-B6C0A675972D}" destId="{E7131D0A-6066-47F7-BE19-863A3AF974BA}" srcOrd="14" destOrd="0" presId="urn:microsoft.com/office/officeart/2018/2/layout/IconLabelList"/>
    <dgm:cxn modelId="{201C0583-FA5A-4695-B743-62157FA832BF}" type="presParOf" srcId="{E7131D0A-6066-47F7-BE19-863A3AF974BA}" destId="{BFBA37F1-6CEB-4DBC-BAA5-54292826B432}" srcOrd="0" destOrd="0" presId="urn:microsoft.com/office/officeart/2018/2/layout/IconLabelList"/>
    <dgm:cxn modelId="{0A5434EA-34F3-4749-9103-7FFC8CFF942A}" type="presParOf" srcId="{E7131D0A-6066-47F7-BE19-863A3AF974BA}" destId="{D60B625C-F54C-46C5-B900-C3AA172EF1C8}" srcOrd="1" destOrd="0" presId="urn:microsoft.com/office/officeart/2018/2/layout/IconLabelList"/>
    <dgm:cxn modelId="{193D6F37-21FE-4B76-B343-565F33ADF793}" type="presParOf" srcId="{E7131D0A-6066-47F7-BE19-863A3AF974BA}" destId="{03CA7870-3CE6-490E-AAAC-D9F679CE415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D91380-3542-4276-8F39-EB91CBE63B3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58897AB9-6733-4122-A743-E4CBBFCA51D9}">
      <dgm:prSet/>
      <dgm:spPr/>
      <dgm:t>
        <a:bodyPr/>
        <a:lstStyle/>
        <a:p>
          <a:r>
            <a:rPr lang="en-GB" b="1" dirty="0"/>
            <a:t>Transition Challenges</a:t>
          </a:r>
          <a:endParaRPr lang="en-US" dirty="0"/>
        </a:p>
      </dgm:t>
    </dgm:pt>
    <dgm:pt modelId="{0997A5BD-8842-4A79-AF19-89014E9D49DC}" type="parTrans" cxnId="{CE179C40-B0AA-4F96-B192-395CA9F31337}">
      <dgm:prSet/>
      <dgm:spPr/>
      <dgm:t>
        <a:bodyPr/>
        <a:lstStyle/>
        <a:p>
          <a:endParaRPr lang="en-US"/>
        </a:p>
      </dgm:t>
    </dgm:pt>
    <dgm:pt modelId="{A883DD25-687A-406A-89C2-0A0E0C010CA0}" type="sibTrans" cxnId="{CE179C40-B0AA-4F96-B192-395CA9F31337}">
      <dgm:prSet/>
      <dgm:spPr/>
      <dgm:t>
        <a:bodyPr/>
        <a:lstStyle/>
        <a:p>
          <a:endParaRPr lang="en-US"/>
        </a:p>
      </dgm:t>
    </dgm:pt>
    <dgm:pt modelId="{AF6362CC-E7DC-4BDB-8DC2-E22BA5DC973F}">
      <dgm:prSet/>
      <dgm:spPr/>
      <dgm:t>
        <a:bodyPr/>
        <a:lstStyle/>
        <a:p>
          <a:r>
            <a:rPr lang="en-GB" b="1" dirty="0"/>
            <a:t>Frequent shifting:</a:t>
          </a:r>
          <a:endParaRPr lang="en-US" dirty="0"/>
        </a:p>
      </dgm:t>
    </dgm:pt>
    <dgm:pt modelId="{CD79D8B1-917F-49ED-B3F1-A571E6D239B9}" type="parTrans" cxnId="{728557D6-2F06-408D-B74B-71EE37AAD357}">
      <dgm:prSet/>
      <dgm:spPr/>
      <dgm:t>
        <a:bodyPr/>
        <a:lstStyle/>
        <a:p>
          <a:endParaRPr lang="en-US"/>
        </a:p>
      </dgm:t>
    </dgm:pt>
    <dgm:pt modelId="{D6F96443-B79F-472C-9F15-DFF367AB0693}" type="sibTrans" cxnId="{728557D6-2F06-408D-B74B-71EE37AAD357}">
      <dgm:prSet/>
      <dgm:spPr/>
      <dgm:t>
        <a:bodyPr/>
        <a:lstStyle/>
        <a:p>
          <a:endParaRPr lang="en-US"/>
        </a:p>
      </dgm:t>
    </dgm:pt>
    <dgm:pt modelId="{37594DEA-7C31-4D2E-A518-87600CFDED9C}">
      <dgm:prSet/>
      <dgm:spPr/>
      <dgm:t>
        <a:bodyPr/>
        <a:lstStyle/>
        <a:p>
          <a:r>
            <a:rPr lang="en-GB" dirty="0"/>
            <a:t>Changing schools, disrupted learning, adapting to new systems, environments, and peer groups.</a:t>
          </a:r>
          <a:endParaRPr lang="en-US" dirty="0"/>
        </a:p>
      </dgm:t>
    </dgm:pt>
    <dgm:pt modelId="{6712650B-3724-4D6B-B6F7-C0D409661C97}" type="parTrans" cxnId="{03F3AE82-7D71-4FBB-8C6C-FED36BBA1C0C}">
      <dgm:prSet/>
      <dgm:spPr/>
      <dgm:t>
        <a:bodyPr/>
        <a:lstStyle/>
        <a:p>
          <a:endParaRPr lang="en-US"/>
        </a:p>
      </dgm:t>
    </dgm:pt>
    <dgm:pt modelId="{1F1AAEA3-1FD7-44FC-81C4-BCF13636F055}" type="sibTrans" cxnId="{03F3AE82-7D71-4FBB-8C6C-FED36BBA1C0C}">
      <dgm:prSet/>
      <dgm:spPr/>
      <dgm:t>
        <a:bodyPr/>
        <a:lstStyle/>
        <a:p>
          <a:endParaRPr lang="en-US"/>
        </a:p>
      </dgm:t>
    </dgm:pt>
    <dgm:pt modelId="{287A3B47-52DE-401D-83C2-2AD66CE2772A}">
      <dgm:prSet/>
      <dgm:spPr/>
      <dgm:t>
        <a:bodyPr/>
        <a:lstStyle/>
        <a:p>
          <a:r>
            <a:rPr lang="en-GB" b="1" dirty="0"/>
            <a:t>Cultural Disconnect</a:t>
          </a:r>
          <a:r>
            <a:rPr lang="en-GB" dirty="0"/>
            <a:t>:</a:t>
          </a:r>
          <a:endParaRPr lang="en-US" dirty="0"/>
        </a:p>
      </dgm:t>
    </dgm:pt>
    <dgm:pt modelId="{AB8859D7-F748-4AB4-A802-FD686E655578}" type="parTrans" cxnId="{40FFB84C-B92B-448E-8488-0866A6F9F084}">
      <dgm:prSet/>
      <dgm:spPr/>
      <dgm:t>
        <a:bodyPr/>
        <a:lstStyle/>
        <a:p>
          <a:endParaRPr lang="en-US"/>
        </a:p>
      </dgm:t>
    </dgm:pt>
    <dgm:pt modelId="{01D97BBC-4C9F-41AF-A8C2-97646B6C153E}" type="sibTrans" cxnId="{40FFB84C-B92B-448E-8488-0866A6F9F084}">
      <dgm:prSet/>
      <dgm:spPr/>
      <dgm:t>
        <a:bodyPr/>
        <a:lstStyle/>
        <a:p>
          <a:endParaRPr lang="en-US"/>
        </a:p>
      </dgm:t>
    </dgm:pt>
    <dgm:pt modelId="{AFA46DE1-311A-48BF-9BCE-92F745B501E2}">
      <dgm:prSet/>
      <dgm:spPr/>
      <dgm:t>
        <a:bodyPr/>
        <a:lstStyle/>
        <a:p>
          <a:r>
            <a:rPr lang="en-GB" dirty="0"/>
            <a:t>Feelings of isolation, disconnected from peers, lack of awareness of their cultures in the curriculum or school.</a:t>
          </a:r>
          <a:endParaRPr lang="en-US" dirty="0"/>
        </a:p>
      </dgm:t>
    </dgm:pt>
    <dgm:pt modelId="{FE37090B-C868-495A-B899-EFF82275C5DB}" type="parTrans" cxnId="{E9A61D94-AB65-4D32-91C8-7C1F735680EA}">
      <dgm:prSet/>
      <dgm:spPr/>
      <dgm:t>
        <a:bodyPr/>
        <a:lstStyle/>
        <a:p>
          <a:endParaRPr lang="en-US"/>
        </a:p>
      </dgm:t>
    </dgm:pt>
    <dgm:pt modelId="{FB57D259-A663-47F7-9DA0-6C0EF3F4B009}" type="sibTrans" cxnId="{E9A61D94-AB65-4D32-91C8-7C1F735680EA}">
      <dgm:prSet/>
      <dgm:spPr/>
      <dgm:t>
        <a:bodyPr/>
        <a:lstStyle/>
        <a:p>
          <a:endParaRPr lang="en-US"/>
        </a:p>
      </dgm:t>
    </dgm:pt>
    <dgm:pt modelId="{727EA0B1-D0EA-44C3-A7DD-0B88325705D8}">
      <dgm:prSet/>
      <dgm:spPr/>
      <dgm:t>
        <a:bodyPr/>
        <a:lstStyle/>
        <a:p>
          <a:r>
            <a:rPr lang="en-GB" b="1" dirty="0"/>
            <a:t>Stereotyping and Discrimination</a:t>
          </a:r>
          <a:r>
            <a:rPr lang="en-GB" dirty="0"/>
            <a:t>:</a:t>
          </a:r>
          <a:endParaRPr lang="en-US" dirty="0"/>
        </a:p>
      </dgm:t>
    </dgm:pt>
    <dgm:pt modelId="{1998ACCB-394D-474D-B9DD-6332980730DA}" type="parTrans" cxnId="{7E2FAEEC-A5C5-4BF9-9978-A5382AACA4DB}">
      <dgm:prSet/>
      <dgm:spPr/>
      <dgm:t>
        <a:bodyPr/>
        <a:lstStyle/>
        <a:p>
          <a:endParaRPr lang="en-US"/>
        </a:p>
      </dgm:t>
    </dgm:pt>
    <dgm:pt modelId="{8BD97C49-6252-463D-9054-A7682542AAEC}" type="sibTrans" cxnId="{7E2FAEEC-A5C5-4BF9-9978-A5382AACA4DB}">
      <dgm:prSet/>
      <dgm:spPr/>
      <dgm:t>
        <a:bodyPr/>
        <a:lstStyle/>
        <a:p>
          <a:endParaRPr lang="en-US"/>
        </a:p>
      </dgm:t>
    </dgm:pt>
    <dgm:pt modelId="{3646EDB4-8066-4FD0-8BE2-9E4FFEF67C7D}">
      <dgm:prSet/>
      <dgm:spPr/>
      <dgm:t>
        <a:bodyPr/>
        <a:lstStyle/>
        <a:p>
          <a:r>
            <a:rPr lang="en-GB" dirty="0"/>
            <a:t>Bullying, negative experiences affecting confidence and willingness to engage with school.</a:t>
          </a:r>
          <a:endParaRPr lang="en-US" dirty="0"/>
        </a:p>
      </dgm:t>
    </dgm:pt>
    <dgm:pt modelId="{6A41EB53-3315-471D-A273-ABC1220D0236}" type="parTrans" cxnId="{27433F01-D1BB-4328-8115-47E457DA2E22}">
      <dgm:prSet/>
      <dgm:spPr/>
      <dgm:t>
        <a:bodyPr/>
        <a:lstStyle/>
        <a:p>
          <a:endParaRPr lang="en-US"/>
        </a:p>
      </dgm:t>
    </dgm:pt>
    <dgm:pt modelId="{E70C3F2E-64E3-4159-8D78-3DEA636ACDF2}" type="sibTrans" cxnId="{27433F01-D1BB-4328-8115-47E457DA2E22}">
      <dgm:prSet/>
      <dgm:spPr/>
      <dgm:t>
        <a:bodyPr/>
        <a:lstStyle/>
        <a:p>
          <a:endParaRPr lang="en-US"/>
        </a:p>
      </dgm:t>
    </dgm:pt>
    <dgm:pt modelId="{10BC17C9-B083-4B54-8B8A-38132AED08BB}">
      <dgm:prSet/>
      <dgm:spPr/>
      <dgm:t>
        <a:bodyPr/>
        <a:lstStyle/>
        <a:p>
          <a:r>
            <a:rPr lang="en-GB" b="1" dirty="0"/>
            <a:t>Family Expectations</a:t>
          </a:r>
          <a:r>
            <a:rPr lang="en-GB" dirty="0"/>
            <a:t>:</a:t>
          </a:r>
          <a:endParaRPr lang="en-US" dirty="0"/>
        </a:p>
      </dgm:t>
    </dgm:pt>
    <dgm:pt modelId="{79F3C649-194A-4E70-91B2-9A30D22D3370}" type="parTrans" cxnId="{20DBA243-005B-486C-9B1D-66ED355585D9}">
      <dgm:prSet/>
      <dgm:spPr/>
      <dgm:t>
        <a:bodyPr/>
        <a:lstStyle/>
        <a:p>
          <a:endParaRPr lang="en-US"/>
        </a:p>
      </dgm:t>
    </dgm:pt>
    <dgm:pt modelId="{1B7646D6-EAC7-4B9F-8334-42215373FDCC}" type="sibTrans" cxnId="{20DBA243-005B-486C-9B1D-66ED355585D9}">
      <dgm:prSet/>
      <dgm:spPr/>
      <dgm:t>
        <a:bodyPr/>
        <a:lstStyle/>
        <a:p>
          <a:endParaRPr lang="en-US"/>
        </a:p>
      </dgm:t>
    </dgm:pt>
    <dgm:pt modelId="{90FF673C-DF4C-42B9-8EB7-29D5D6D979A9}">
      <dgm:prSet/>
      <dgm:spPr/>
      <dgm:t>
        <a:bodyPr/>
        <a:lstStyle/>
        <a:p>
          <a:r>
            <a:rPr lang="en-GB" dirty="0"/>
            <a:t>Family may not prioritise education over traditional roles or shifting. </a:t>
          </a:r>
          <a:br>
            <a:rPr lang="en-GB" dirty="0"/>
          </a:br>
          <a:endParaRPr lang="en-US" dirty="0"/>
        </a:p>
      </dgm:t>
    </dgm:pt>
    <dgm:pt modelId="{B1CD873C-F115-4E0C-91A8-834F7DE43F3C}" type="parTrans" cxnId="{2BBC9EC5-A046-4FAD-AB8A-20BD1AADD335}">
      <dgm:prSet/>
      <dgm:spPr/>
      <dgm:t>
        <a:bodyPr/>
        <a:lstStyle/>
        <a:p>
          <a:endParaRPr lang="en-US"/>
        </a:p>
      </dgm:t>
    </dgm:pt>
    <dgm:pt modelId="{BA5E65FF-4EDF-4264-806D-4C82D1551B52}" type="sibTrans" cxnId="{2BBC9EC5-A046-4FAD-AB8A-20BD1AADD335}">
      <dgm:prSet/>
      <dgm:spPr/>
      <dgm:t>
        <a:bodyPr/>
        <a:lstStyle/>
        <a:p>
          <a:endParaRPr lang="en-US"/>
        </a:p>
      </dgm:t>
    </dgm:pt>
    <dgm:pt modelId="{7C30E7C4-D5A2-45D5-8FF4-9F16B7D63EAA}" type="pres">
      <dgm:prSet presAssocID="{C0D91380-3542-4276-8F39-EB91CBE63B31}" presName="hierChild1" presStyleCnt="0">
        <dgm:presLayoutVars>
          <dgm:orgChart val="1"/>
          <dgm:chPref val="1"/>
          <dgm:dir/>
          <dgm:animOne val="branch"/>
          <dgm:animLvl val="lvl"/>
          <dgm:resizeHandles/>
        </dgm:presLayoutVars>
      </dgm:prSet>
      <dgm:spPr/>
    </dgm:pt>
    <dgm:pt modelId="{FBF1B1B7-64FC-452B-8597-CDAF2113A147}" type="pres">
      <dgm:prSet presAssocID="{58897AB9-6733-4122-A743-E4CBBFCA51D9}" presName="hierRoot1" presStyleCnt="0">
        <dgm:presLayoutVars>
          <dgm:hierBranch val="init"/>
        </dgm:presLayoutVars>
      </dgm:prSet>
      <dgm:spPr/>
    </dgm:pt>
    <dgm:pt modelId="{E5477EF1-82FD-499B-98FF-F09F5999C003}" type="pres">
      <dgm:prSet presAssocID="{58897AB9-6733-4122-A743-E4CBBFCA51D9}" presName="rootComposite1" presStyleCnt="0"/>
      <dgm:spPr/>
    </dgm:pt>
    <dgm:pt modelId="{1AE1BE24-F669-4839-ACFF-B7F1BF2C2DEC}" type="pres">
      <dgm:prSet presAssocID="{58897AB9-6733-4122-A743-E4CBBFCA51D9}" presName="rootText1" presStyleLbl="node0" presStyleIdx="0" presStyleCnt="5" custScaleX="216645">
        <dgm:presLayoutVars>
          <dgm:chPref val="3"/>
        </dgm:presLayoutVars>
      </dgm:prSet>
      <dgm:spPr/>
    </dgm:pt>
    <dgm:pt modelId="{42D142CD-753B-4BAC-964D-857822DE9DA8}" type="pres">
      <dgm:prSet presAssocID="{58897AB9-6733-4122-A743-E4CBBFCA51D9}" presName="rootConnector1" presStyleLbl="node1" presStyleIdx="0" presStyleCnt="0"/>
      <dgm:spPr/>
    </dgm:pt>
    <dgm:pt modelId="{F64D8657-CD12-4308-8384-3735EB5FEEAD}" type="pres">
      <dgm:prSet presAssocID="{58897AB9-6733-4122-A743-E4CBBFCA51D9}" presName="hierChild2" presStyleCnt="0"/>
      <dgm:spPr/>
    </dgm:pt>
    <dgm:pt modelId="{5B65ADF9-26BB-4A38-995B-530C9E5C904A}" type="pres">
      <dgm:prSet presAssocID="{58897AB9-6733-4122-A743-E4CBBFCA51D9}" presName="hierChild3" presStyleCnt="0"/>
      <dgm:spPr/>
    </dgm:pt>
    <dgm:pt modelId="{91EB94F2-C905-42A1-906F-FE42124278E2}" type="pres">
      <dgm:prSet presAssocID="{AF6362CC-E7DC-4BDB-8DC2-E22BA5DC973F}" presName="hierRoot1" presStyleCnt="0">
        <dgm:presLayoutVars>
          <dgm:hierBranch val="init"/>
        </dgm:presLayoutVars>
      </dgm:prSet>
      <dgm:spPr/>
    </dgm:pt>
    <dgm:pt modelId="{F0AC1CC6-4D05-42DF-934B-8AFDF22A1FDF}" type="pres">
      <dgm:prSet presAssocID="{AF6362CC-E7DC-4BDB-8DC2-E22BA5DC973F}" presName="rootComposite1" presStyleCnt="0"/>
      <dgm:spPr/>
    </dgm:pt>
    <dgm:pt modelId="{A03C15AC-A581-4D03-81BF-0B36149FBBFE}" type="pres">
      <dgm:prSet presAssocID="{AF6362CC-E7DC-4BDB-8DC2-E22BA5DC973F}" presName="rootText1" presStyleLbl="node0" presStyleIdx="1" presStyleCnt="5">
        <dgm:presLayoutVars>
          <dgm:chPref val="3"/>
        </dgm:presLayoutVars>
      </dgm:prSet>
      <dgm:spPr/>
    </dgm:pt>
    <dgm:pt modelId="{92E06CAE-AC74-4D06-BFCD-26511D23E517}" type="pres">
      <dgm:prSet presAssocID="{AF6362CC-E7DC-4BDB-8DC2-E22BA5DC973F}" presName="rootConnector1" presStyleLbl="node1" presStyleIdx="0" presStyleCnt="0"/>
      <dgm:spPr/>
    </dgm:pt>
    <dgm:pt modelId="{42159220-E3CB-4F75-85D2-226525C4B9EA}" type="pres">
      <dgm:prSet presAssocID="{AF6362CC-E7DC-4BDB-8DC2-E22BA5DC973F}" presName="hierChild2" presStyleCnt="0"/>
      <dgm:spPr/>
    </dgm:pt>
    <dgm:pt modelId="{2C89B041-0817-4F4B-9E50-1927ECE51247}" type="pres">
      <dgm:prSet presAssocID="{6712650B-3724-4D6B-B6F7-C0D409661C97}" presName="Name64" presStyleLbl="parChTrans1D2" presStyleIdx="0" presStyleCnt="4"/>
      <dgm:spPr/>
    </dgm:pt>
    <dgm:pt modelId="{7C8DB2B5-BAA5-427F-B920-0D8928FAF4D9}" type="pres">
      <dgm:prSet presAssocID="{37594DEA-7C31-4D2E-A518-87600CFDED9C}" presName="hierRoot2" presStyleCnt="0">
        <dgm:presLayoutVars>
          <dgm:hierBranch val="init"/>
        </dgm:presLayoutVars>
      </dgm:prSet>
      <dgm:spPr/>
    </dgm:pt>
    <dgm:pt modelId="{7F7F53A6-7948-495F-81A3-9E5EE1681085}" type="pres">
      <dgm:prSet presAssocID="{37594DEA-7C31-4D2E-A518-87600CFDED9C}" presName="rootComposite" presStyleCnt="0"/>
      <dgm:spPr/>
    </dgm:pt>
    <dgm:pt modelId="{809F8D26-4C5E-41C5-B80C-2AD7FD9C7C7E}" type="pres">
      <dgm:prSet presAssocID="{37594DEA-7C31-4D2E-A518-87600CFDED9C}" presName="rootText" presStyleLbl="node2" presStyleIdx="0" presStyleCnt="4">
        <dgm:presLayoutVars>
          <dgm:chPref val="3"/>
        </dgm:presLayoutVars>
      </dgm:prSet>
      <dgm:spPr/>
    </dgm:pt>
    <dgm:pt modelId="{350A24D9-D52A-497C-B1E7-8D67DCFAA84A}" type="pres">
      <dgm:prSet presAssocID="{37594DEA-7C31-4D2E-A518-87600CFDED9C}" presName="rootConnector" presStyleLbl="node2" presStyleIdx="0" presStyleCnt="4"/>
      <dgm:spPr/>
    </dgm:pt>
    <dgm:pt modelId="{6F08C15D-DD1E-4737-967B-B8F86CAE05B0}" type="pres">
      <dgm:prSet presAssocID="{37594DEA-7C31-4D2E-A518-87600CFDED9C}" presName="hierChild4" presStyleCnt="0"/>
      <dgm:spPr/>
    </dgm:pt>
    <dgm:pt modelId="{1F1FC37D-4E65-43FA-95EF-B004DF0D0313}" type="pres">
      <dgm:prSet presAssocID="{37594DEA-7C31-4D2E-A518-87600CFDED9C}" presName="hierChild5" presStyleCnt="0"/>
      <dgm:spPr/>
    </dgm:pt>
    <dgm:pt modelId="{EDB3927A-60BF-4BC7-8F82-48342A1C8044}" type="pres">
      <dgm:prSet presAssocID="{AF6362CC-E7DC-4BDB-8DC2-E22BA5DC973F}" presName="hierChild3" presStyleCnt="0"/>
      <dgm:spPr/>
    </dgm:pt>
    <dgm:pt modelId="{C4299180-F95B-447D-ABCF-5E45E8EF1CFE}" type="pres">
      <dgm:prSet presAssocID="{287A3B47-52DE-401D-83C2-2AD66CE2772A}" presName="hierRoot1" presStyleCnt="0">
        <dgm:presLayoutVars>
          <dgm:hierBranch val="init"/>
        </dgm:presLayoutVars>
      </dgm:prSet>
      <dgm:spPr/>
    </dgm:pt>
    <dgm:pt modelId="{27748FDC-9776-4E84-A856-EFD353AF3E17}" type="pres">
      <dgm:prSet presAssocID="{287A3B47-52DE-401D-83C2-2AD66CE2772A}" presName="rootComposite1" presStyleCnt="0"/>
      <dgm:spPr/>
    </dgm:pt>
    <dgm:pt modelId="{25152FD9-E250-4D55-A373-09B6A7273CE8}" type="pres">
      <dgm:prSet presAssocID="{287A3B47-52DE-401D-83C2-2AD66CE2772A}" presName="rootText1" presStyleLbl="node0" presStyleIdx="2" presStyleCnt="5">
        <dgm:presLayoutVars>
          <dgm:chPref val="3"/>
        </dgm:presLayoutVars>
      </dgm:prSet>
      <dgm:spPr/>
    </dgm:pt>
    <dgm:pt modelId="{D7F9AD88-6F8B-48F7-B020-5B71ABBCF7EE}" type="pres">
      <dgm:prSet presAssocID="{287A3B47-52DE-401D-83C2-2AD66CE2772A}" presName="rootConnector1" presStyleLbl="node1" presStyleIdx="0" presStyleCnt="0"/>
      <dgm:spPr/>
    </dgm:pt>
    <dgm:pt modelId="{9AE5F13F-30CE-4593-ADAA-79E53C54D2CC}" type="pres">
      <dgm:prSet presAssocID="{287A3B47-52DE-401D-83C2-2AD66CE2772A}" presName="hierChild2" presStyleCnt="0"/>
      <dgm:spPr/>
    </dgm:pt>
    <dgm:pt modelId="{D9D0DC97-59EC-4F44-888A-38D9B2E46F61}" type="pres">
      <dgm:prSet presAssocID="{FE37090B-C868-495A-B899-EFF82275C5DB}" presName="Name64" presStyleLbl="parChTrans1D2" presStyleIdx="1" presStyleCnt="4"/>
      <dgm:spPr/>
    </dgm:pt>
    <dgm:pt modelId="{FBEB47D1-B8A2-4CCF-A68F-59255C687C02}" type="pres">
      <dgm:prSet presAssocID="{AFA46DE1-311A-48BF-9BCE-92F745B501E2}" presName="hierRoot2" presStyleCnt="0">
        <dgm:presLayoutVars>
          <dgm:hierBranch val="init"/>
        </dgm:presLayoutVars>
      </dgm:prSet>
      <dgm:spPr/>
    </dgm:pt>
    <dgm:pt modelId="{659709EA-72A4-456B-B7EA-4099194F377B}" type="pres">
      <dgm:prSet presAssocID="{AFA46DE1-311A-48BF-9BCE-92F745B501E2}" presName="rootComposite" presStyleCnt="0"/>
      <dgm:spPr/>
    </dgm:pt>
    <dgm:pt modelId="{A718D33D-094A-40B2-B9E5-A6302A4459B2}" type="pres">
      <dgm:prSet presAssocID="{AFA46DE1-311A-48BF-9BCE-92F745B501E2}" presName="rootText" presStyleLbl="node2" presStyleIdx="1" presStyleCnt="4">
        <dgm:presLayoutVars>
          <dgm:chPref val="3"/>
        </dgm:presLayoutVars>
      </dgm:prSet>
      <dgm:spPr/>
    </dgm:pt>
    <dgm:pt modelId="{5372432F-C625-46E8-BD0A-68A1D51A7A0F}" type="pres">
      <dgm:prSet presAssocID="{AFA46DE1-311A-48BF-9BCE-92F745B501E2}" presName="rootConnector" presStyleLbl="node2" presStyleIdx="1" presStyleCnt="4"/>
      <dgm:spPr/>
    </dgm:pt>
    <dgm:pt modelId="{F7F4F4CD-1CEC-4A65-939B-6D1B5B09BC16}" type="pres">
      <dgm:prSet presAssocID="{AFA46DE1-311A-48BF-9BCE-92F745B501E2}" presName="hierChild4" presStyleCnt="0"/>
      <dgm:spPr/>
    </dgm:pt>
    <dgm:pt modelId="{659D8EB2-E3DB-4068-86AD-3B7E1C119D80}" type="pres">
      <dgm:prSet presAssocID="{AFA46DE1-311A-48BF-9BCE-92F745B501E2}" presName="hierChild5" presStyleCnt="0"/>
      <dgm:spPr/>
    </dgm:pt>
    <dgm:pt modelId="{97C2A608-53EA-4AC7-B8AC-5567E645B79D}" type="pres">
      <dgm:prSet presAssocID="{287A3B47-52DE-401D-83C2-2AD66CE2772A}" presName="hierChild3" presStyleCnt="0"/>
      <dgm:spPr/>
    </dgm:pt>
    <dgm:pt modelId="{897C3BB2-AA44-4EC6-978A-B538682E6D1E}" type="pres">
      <dgm:prSet presAssocID="{727EA0B1-D0EA-44C3-A7DD-0B88325705D8}" presName="hierRoot1" presStyleCnt="0">
        <dgm:presLayoutVars>
          <dgm:hierBranch val="init"/>
        </dgm:presLayoutVars>
      </dgm:prSet>
      <dgm:spPr/>
    </dgm:pt>
    <dgm:pt modelId="{19DA0ACF-19C5-4340-B3F9-BF0A955C912B}" type="pres">
      <dgm:prSet presAssocID="{727EA0B1-D0EA-44C3-A7DD-0B88325705D8}" presName="rootComposite1" presStyleCnt="0"/>
      <dgm:spPr/>
    </dgm:pt>
    <dgm:pt modelId="{6530FE0B-B135-4ABC-BCA3-A0AC5AF29DFC}" type="pres">
      <dgm:prSet presAssocID="{727EA0B1-D0EA-44C3-A7DD-0B88325705D8}" presName="rootText1" presStyleLbl="node0" presStyleIdx="3" presStyleCnt="5">
        <dgm:presLayoutVars>
          <dgm:chPref val="3"/>
        </dgm:presLayoutVars>
      </dgm:prSet>
      <dgm:spPr/>
    </dgm:pt>
    <dgm:pt modelId="{AA3C07BB-E3E8-4D5F-A853-220349E65A01}" type="pres">
      <dgm:prSet presAssocID="{727EA0B1-D0EA-44C3-A7DD-0B88325705D8}" presName="rootConnector1" presStyleLbl="node1" presStyleIdx="0" presStyleCnt="0"/>
      <dgm:spPr/>
    </dgm:pt>
    <dgm:pt modelId="{4D51FFD2-DE37-4781-8D79-BB1E6F1DE376}" type="pres">
      <dgm:prSet presAssocID="{727EA0B1-D0EA-44C3-A7DD-0B88325705D8}" presName="hierChild2" presStyleCnt="0"/>
      <dgm:spPr/>
    </dgm:pt>
    <dgm:pt modelId="{F26475C6-803D-4D11-8151-DDDA32BC9AF2}" type="pres">
      <dgm:prSet presAssocID="{6A41EB53-3315-471D-A273-ABC1220D0236}" presName="Name64" presStyleLbl="parChTrans1D2" presStyleIdx="2" presStyleCnt="4"/>
      <dgm:spPr/>
    </dgm:pt>
    <dgm:pt modelId="{F4FBA103-2054-498F-8DEE-1B19069EF839}" type="pres">
      <dgm:prSet presAssocID="{3646EDB4-8066-4FD0-8BE2-9E4FFEF67C7D}" presName="hierRoot2" presStyleCnt="0">
        <dgm:presLayoutVars>
          <dgm:hierBranch val="init"/>
        </dgm:presLayoutVars>
      </dgm:prSet>
      <dgm:spPr/>
    </dgm:pt>
    <dgm:pt modelId="{4C41E796-B72F-4723-9F5E-F2B5A799C917}" type="pres">
      <dgm:prSet presAssocID="{3646EDB4-8066-4FD0-8BE2-9E4FFEF67C7D}" presName="rootComposite" presStyleCnt="0"/>
      <dgm:spPr/>
    </dgm:pt>
    <dgm:pt modelId="{ED728D9D-DFA1-49E4-83A3-2098E21A09E4}" type="pres">
      <dgm:prSet presAssocID="{3646EDB4-8066-4FD0-8BE2-9E4FFEF67C7D}" presName="rootText" presStyleLbl="node2" presStyleIdx="2" presStyleCnt="4">
        <dgm:presLayoutVars>
          <dgm:chPref val="3"/>
        </dgm:presLayoutVars>
      </dgm:prSet>
      <dgm:spPr/>
    </dgm:pt>
    <dgm:pt modelId="{BBCCB9BB-E4D3-4A63-B7C7-2B692FA9EC8C}" type="pres">
      <dgm:prSet presAssocID="{3646EDB4-8066-4FD0-8BE2-9E4FFEF67C7D}" presName="rootConnector" presStyleLbl="node2" presStyleIdx="2" presStyleCnt="4"/>
      <dgm:spPr/>
    </dgm:pt>
    <dgm:pt modelId="{3C79B527-A9DA-466E-BA5F-C8C29BC2A351}" type="pres">
      <dgm:prSet presAssocID="{3646EDB4-8066-4FD0-8BE2-9E4FFEF67C7D}" presName="hierChild4" presStyleCnt="0"/>
      <dgm:spPr/>
    </dgm:pt>
    <dgm:pt modelId="{E6140C84-933B-4988-A63E-9D3BB31F44E9}" type="pres">
      <dgm:prSet presAssocID="{3646EDB4-8066-4FD0-8BE2-9E4FFEF67C7D}" presName="hierChild5" presStyleCnt="0"/>
      <dgm:spPr/>
    </dgm:pt>
    <dgm:pt modelId="{81877992-48B2-4650-90FB-326349A9841D}" type="pres">
      <dgm:prSet presAssocID="{727EA0B1-D0EA-44C3-A7DD-0B88325705D8}" presName="hierChild3" presStyleCnt="0"/>
      <dgm:spPr/>
    </dgm:pt>
    <dgm:pt modelId="{5349CEA5-7858-4FEF-BCA6-5F134F0147A5}" type="pres">
      <dgm:prSet presAssocID="{10BC17C9-B083-4B54-8B8A-38132AED08BB}" presName="hierRoot1" presStyleCnt="0">
        <dgm:presLayoutVars>
          <dgm:hierBranch val="init"/>
        </dgm:presLayoutVars>
      </dgm:prSet>
      <dgm:spPr/>
    </dgm:pt>
    <dgm:pt modelId="{1845E1A7-0E04-4465-9ED2-998066FEE275}" type="pres">
      <dgm:prSet presAssocID="{10BC17C9-B083-4B54-8B8A-38132AED08BB}" presName="rootComposite1" presStyleCnt="0"/>
      <dgm:spPr/>
    </dgm:pt>
    <dgm:pt modelId="{E6CE25AF-7136-4EB4-A694-1D03349254C3}" type="pres">
      <dgm:prSet presAssocID="{10BC17C9-B083-4B54-8B8A-38132AED08BB}" presName="rootText1" presStyleLbl="node0" presStyleIdx="4" presStyleCnt="5">
        <dgm:presLayoutVars>
          <dgm:chPref val="3"/>
        </dgm:presLayoutVars>
      </dgm:prSet>
      <dgm:spPr/>
    </dgm:pt>
    <dgm:pt modelId="{DE2CFC5B-D057-4832-B1C1-D565B07DC091}" type="pres">
      <dgm:prSet presAssocID="{10BC17C9-B083-4B54-8B8A-38132AED08BB}" presName="rootConnector1" presStyleLbl="node1" presStyleIdx="0" presStyleCnt="0"/>
      <dgm:spPr/>
    </dgm:pt>
    <dgm:pt modelId="{AE8E0E4D-C0AD-4876-A0D0-D71423976710}" type="pres">
      <dgm:prSet presAssocID="{10BC17C9-B083-4B54-8B8A-38132AED08BB}" presName="hierChild2" presStyleCnt="0"/>
      <dgm:spPr/>
    </dgm:pt>
    <dgm:pt modelId="{D7112256-29DE-482D-B115-5DEF8A2F9422}" type="pres">
      <dgm:prSet presAssocID="{B1CD873C-F115-4E0C-91A8-834F7DE43F3C}" presName="Name64" presStyleLbl="parChTrans1D2" presStyleIdx="3" presStyleCnt="4"/>
      <dgm:spPr/>
    </dgm:pt>
    <dgm:pt modelId="{24086099-D90E-457E-8419-1798C89647DD}" type="pres">
      <dgm:prSet presAssocID="{90FF673C-DF4C-42B9-8EB7-29D5D6D979A9}" presName="hierRoot2" presStyleCnt="0">
        <dgm:presLayoutVars>
          <dgm:hierBranch val="init"/>
        </dgm:presLayoutVars>
      </dgm:prSet>
      <dgm:spPr/>
    </dgm:pt>
    <dgm:pt modelId="{92EC4FBC-7960-4D69-B753-B0871953DECB}" type="pres">
      <dgm:prSet presAssocID="{90FF673C-DF4C-42B9-8EB7-29D5D6D979A9}" presName="rootComposite" presStyleCnt="0"/>
      <dgm:spPr/>
    </dgm:pt>
    <dgm:pt modelId="{5CC9C2EB-746A-44A4-9D61-1FA15939C2BC}" type="pres">
      <dgm:prSet presAssocID="{90FF673C-DF4C-42B9-8EB7-29D5D6D979A9}" presName="rootText" presStyleLbl="node2" presStyleIdx="3" presStyleCnt="4">
        <dgm:presLayoutVars>
          <dgm:chPref val="3"/>
        </dgm:presLayoutVars>
      </dgm:prSet>
      <dgm:spPr/>
    </dgm:pt>
    <dgm:pt modelId="{F2E12053-244B-461F-8FF0-09FFA68B15C4}" type="pres">
      <dgm:prSet presAssocID="{90FF673C-DF4C-42B9-8EB7-29D5D6D979A9}" presName="rootConnector" presStyleLbl="node2" presStyleIdx="3" presStyleCnt="4"/>
      <dgm:spPr/>
    </dgm:pt>
    <dgm:pt modelId="{1DD62B54-A06F-46F3-A788-20AFA4D69E7A}" type="pres">
      <dgm:prSet presAssocID="{90FF673C-DF4C-42B9-8EB7-29D5D6D979A9}" presName="hierChild4" presStyleCnt="0"/>
      <dgm:spPr/>
    </dgm:pt>
    <dgm:pt modelId="{211ED7B3-6796-4744-A7EC-F762EE33BF72}" type="pres">
      <dgm:prSet presAssocID="{90FF673C-DF4C-42B9-8EB7-29D5D6D979A9}" presName="hierChild5" presStyleCnt="0"/>
      <dgm:spPr/>
    </dgm:pt>
    <dgm:pt modelId="{69293738-C013-43AC-B968-27759B689C4B}" type="pres">
      <dgm:prSet presAssocID="{10BC17C9-B083-4B54-8B8A-38132AED08BB}" presName="hierChild3" presStyleCnt="0"/>
      <dgm:spPr/>
    </dgm:pt>
  </dgm:ptLst>
  <dgm:cxnLst>
    <dgm:cxn modelId="{27433F01-D1BB-4328-8115-47E457DA2E22}" srcId="{727EA0B1-D0EA-44C3-A7DD-0B88325705D8}" destId="{3646EDB4-8066-4FD0-8BE2-9E4FFEF67C7D}" srcOrd="0" destOrd="0" parTransId="{6A41EB53-3315-471D-A273-ABC1220D0236}" sibTransId="{E70C3F2E-64E3-4159-8D78-3DEA636ACDF2}"/>
    <dgm:cxn modelId="{CD6D3F0F-86B7-45CB-8129-FA413296F863}" type="presOf" srcId="{AF6362CC-E7DC-4BDB-8DC2-E22BA5DC973F}" destId="{A03C15AC-A581-4D03-81BF-0B36149FBBFE}" srcOrd="0" destOrd="0" presId="urn:microsoft.com/office/officeart/2009/3/layout/HorizontalOrganizationChart"/>
    <dgm:cxn modelId="{AF24D50F-08F2-4979-A7AB-F1D6D0A8DB5B}" type="presOf" srcId="{37594DEA-7C31-4D2E-A518-87600CFDED9C}" destId="{350A24D9-D52A-497C-B1E7-8D67DCFAA84A}" srcOrd="1" destOrd="0" presId="urn:microsoft.com/office/officeart/2009/3/layout/HorizontalOrganizationChart"/>
    <dgm:cxn modelId="{B0C7551D-8324-42E0-A82F-5996408C65F6}" type="presOf" srcId="{3646EDB4-8066-4FD0-8BE2-9E4FFEF67C7D}" destId="{ED728D9D-DFA1-49E4-83A3-2098E21A09E4}" srcOrd="0" destOrd="0" presId="urn:microsoft.com/office/officeart/2009/3/layout/HorizontalOrganizationChart"/>
    <dgm:cxn modelId="{7BAF4C2D-EF91-4555-BE9A-637277BA6DAF}" type="presOf" srcId="{AF6362CC-E7DC-4BDB-8DC2-E22BA5DC973F}" destId="{92E06CAE-AC74-4D06-BFCD-26511D23E517}" srcOrd="1" destOrd="0" presId="urn:microsoft.com/office/officeart/2009/3/layout/HorizontalOrganizationChart"/>
    <dgm:cxn modelId="{C9836436-3497-44A6-B5B4-ED4FF044A15B}" type="presOf" srcId="{58897AB9-6733-4122-A743-E4CBBFCA51D9}" destId="{42D142CD-753B-4BAC-964D-857822DE9DA8}" srcOrd="1" destOrd="0" presId="urn:microsoft.com/office/officeart/2009/3/layout/HorizontalOrganizationChart"/>
    <dgm:cxn modelId="{CE179C40-B0AA-4F96-B192-395CA9F31337}" srcId="{C0D91380-3542-4276-8F39-EB91CBE63B31}" destId="{58897AB9-6733-4122-A743-E4CBBFCA51D9}" srcOrd="0" destOrd="0" parTransId="{0997A5BD-8842-4A79-AF19-89014E9D49DC}" sibTransId="{A883DD25-687A-406A-89C2-0A0E0C010CA0}"/>
    <dgm:cxn modelId="{20DBA243-005B-486C-9B1D-66ED355585D9}" srcId="{C0D91380-3542-4276-8F39-EB91CBE63B31}" destId="{10BC17C9-B083-4B54-8B8A-38132AED08BB}" srcOrd="4" destOrd="0" parTransId="{79F3C649-194A-4E70-91B2-9A30D22D3370}" sibTransId="{1B7646D6-EAC7-4B9F-8334-42215373FDCC}"/>
    <dgm:cxn modelId="{E91FBA46-5142-4243-A802-216ECA0B1C40}" type="presOf" srcId="{3646EDB4-8066-4FD0-8BE2-9E4FFEF67C7D}" destId="{BBCCB9BB-E4D3-4A63-B7C7-2B692FA9EC8C}" srcOrd="1" destOrd="0" presId="urn:microsoft.com/office/officeart/2009/3/layout/HorizontalOrganizationChart"/>
    <dgm:cxn modelId="{40FFB84C-B92B-448E-8488-0866A6F9F084}" srcId="{C0D91380-3542-4276-8F39-EB91CBE63B31}" destId="{287A3B47-52DE-401D-83C2-2AD66CE2772A}" srcOrd="2" destOrd="0" parTransId="{AB8859D7-F748-4AB4-A802-FD686E655578}" sibTransId="{01D97BBC-4C9F-41AF-A8C2-97646B6C153E}"/>
    <dgm:cxn modelId="{5AE0C870-0E50-4321-9918-6C819EA564F7}" type="presOf" srcId="{AFA46DE1-311A-48BF-9BCE-92F745B501E2}" destId="{5372432F-C625-46E8-BD0A-68A1D51A7A0F}" srcOrd="1" destOrd="0" presId="urn:microsoft.com/office/officeart/2009/3/layout/HorizontalOrganizationChart"/>
    <dgm:cxn modelId="{CB9E2B75-3D6A-4FA3-9ABB-8782F20142F3}" type="presOf" srcId="{C0D91380-3542-4276-8F39-EB91CBE63B31}" destId="{7C30E7C4-D5A2-45D5-8FF4-9F16B7D63EAA}" srcOrd="0" destOrd="0" presId="urn:microsoft.com/office/officeart/2009/3/layout/HorizontalOrganizationChart"/>
    <dgm:cxn modelId="{2DDF1C7C-FD01-440D-A199-014E7D4DEAFD}" type="presOf" srcId="{727EA0B1-D0EA-44C3-A7DD-0B88325705D8}" destId="{AA3C07BB-E3E8-4D5F-A853-220349E65A01}" srcOrd="1" destOrd="0" presId="urn:microsoft.com/office/officeart/2009/3/layout/HorizontalOrganizationChart"/>
    <dgm:cxn modelId="{5EA4AB82-D02A-48FD-9EC8-231BE06C9BDD}" type="presOf" srcId="{727EA0B1-D0EA-44C3-A7DD-0B88325705D8}" destId="{6530FE0B-B135-4ABC-BCA3-A0AC5AF29DFC}" srcOrd="0" destOrd="0" presId="urn:microsoft.com/office/officeart/2009/3/layout/HorizontalOrganizationChart"/>
    <dgm:cxn modelId="{03F3AE82-7D71-4FBB-8C6C-FED36BBA1C0C}" srcId="{AF6362CC-E7DC-4BDB-8DC2-E22BA5DC973F}" destId="{37594DEA-7C31-4D2E-A518-87600CFDED9C}" srcOrd="0" destOrd="0" parTransId="{6712650B-3724-4D6B-B6F7-C0D409661C97}" sibTransId="{1F1AAEA3-1FD7-44FC-81C4-BCF13636F055}"/>
    <dgm:cxn modelId="{E9F0E087-EE06-4F85-9EF3-323900754DE0}" type="presOf" srcId="{90FF673C-DF4C-42B9-8EB7-29D5D6D979A9}" destId="{F2E12053-244B-461F-8FF0-09FFA68B15C4}" srcOrd="1" destOrd="0" presId="urn:microsoft.com/office/officeart/2009/3/layout/HorizontalOrganizationChart"/>
    <dgm:cxn modelId="{16795F93-33CE-442E-91BC-41416B916D82}" type="presOf" srcId="{37594DEA-7C31-4D2E-A518-87600CFDED9C}" destId="{809F8D26-4C5E-41C5-B80C-2AD7FD9C7C7E}" srcOrd="0" destOrd="0" presId="urn:microsoft.com/office/officeart/2009/3/layout/HorizontalOrganizationChart"/>
    <dgm:cxn modelId="{B4985493-60B5-4BEA-800E-7316F49663F8}" type="presOf" srcId="{287A3B47-52DE-401D-83C2-2AD66CE2772A}" destId="{D7F9AD88-6F8B-48F7-B020-5B71ABBCF7EE}" srcOrd="1" destOrd="0" presId="urn:microsoft.com/office/officeart/2009/3/layout/HorizontalOrganizationChart"/>
    <dgm:cxn modelId="{E9A61D94-AB65-4D32-91C8-7C1F735680EA}" srcId="{287A3B47-52DE-401D-83C2-2AD66CE2772A}" destId="{AFA46DE1-311A-48BF-9BCE-92F745B501E2}" srcOrd="0" destOrd="0" parTransId="{FE37090B-C868-495A-B899-EFF82275C5DB}" sibTransId="{FB57D259-A663-47F7-9DA0-6C0EF3F4B009}"/>
    <dgm:cxn modelId="{1B81A7A5-DE3E-4075-B478-580EE9D37136}" type="presOf" srcId="{AFA46DE1-311A-48BF-9BCE-92F745B501E2}" destId="{A718D33D-094A-40B2-B9E5-A6302A4459B2}" srcOrd="0" destOrd="0" presId="urn:microsoft.com/office/officeart/2009/3/layout/HorizontalOrganizationChart"/>
    <dgm:cxn modelId="{FC2A67A8-C387-4B5E-8A87-4F2BF6046AEE}" type="presOf" srcId="{6712650B-3724-4D6B-B6F7-C0D409661C97}" destId="{2C89B041-0817-4F4B-9E50-1927ECE51247}" srcOrd="0" destOrd="0" presId="urn:microsoft.com/office/officeart/2009/3/layout/HorizontalOrganizationChart"/>
    <dgm:cxn modelId="{82F753AB-8B87-4E27-BD8F-F2FD4DC2E956}" type="presOf" srcId="{6A41EB53-3315-471D-A273-ABC1220D0236}" destId="{F26475C6-803D-4D11-8151-DDDA32BC9AF2}" srcOrd="0" destOrd="0" presId="urn:microsoft.com/office/officeart/2009/3/layout/HorizontalOrganizationChart"/>
    <dgm:cxn modelId="{56BDC4B4-29FF-445B-AD34-344592269BA3}" type="presOf" srcId="{B1CD873C-F115-4E0C-91A8-834F7DE43F3C}" destId="{D7112256-29DE-482D-B115-5DEF8A2F9422}" srcOrd="0" destOrd="0" presId="urn:microsoft.com/office/officeart/2009/3/layout/HorizontalOrganizationChart"/>
    <dgm:cxn modelId="{2BBC9EC5-A046-4FAD-AB8A-20BD1AADD335}" srcId="{10BC17C9-B083-4B54-8B8A-38132AED08BB}" destId="{90FF673C-DF4C-42B9-8EB7-29D5D6D979A9}" srcOrd="0" destOrd="0" parTransId="{B1CD873C-F115-4E0C-91A8-834F7DE43F3C}" sibTransId="{BA5E65FF-4EDF-4264-806D-4C82D1551B52}"/>
    <dgm:cxn modelId="{87694DD1-CE7A-4231-8B0F-FAAA19918C8A}" type="presOf" srcId="{FE37090B-C868-495A-B899-EFF82275C5DB}" destId="{D9D0DC97-59EC-4F44-888A-38D9B2E46F61}" srcOrd="0" destOrd="0" presId="urn:microsoft.com/office/officeart/2009/3/layout/HorizontalOrganizationChart"/>
    <dgm:cxn modelId="{D4FAABD3-1F16-4A82-861D-44834787D2CB}" type="presOf" srcId="{58897AB9-6733-4122-A743-E4CBBFCA51D9}" destId="{1AE1BE24-F669-4839-ACFF-B7F1BF2C2DEC}" srcOrd="0" destOrd="0" presId="urn:microsoft.com/office/officeart/2009/3/layout/HorizontalOrganizationChart"/>
    <dgm:cxn modelId="{728557D6-2F06-408D-B74B-71EE37AAD357}" srcId="{C0D91380-3542-4276-8F39-EB91CBE63B31}" destId="{AF6362CC-E7DC-4BDB-8DC2-E22BA5DC973F}" srcOrd="1" destOrd="0" parTransId="{CD79D8B1-917F-49ED-B3F1-A571E6D239B9}" sibTransId="{D6F96443-B79F-472C-9F15-DFF367AB0693}"/>
    <dgm:cxn modelId="{709149D8-1B25-47F1-99FA-67FAACFB4091}" type="presOf" srcId="{287A3B47-52DE-401D-83C2-2AD66CE2772A}" destId="{25152FD9-E250-4D55-A373-09B6A7273CE8}" srcOrd="0" destOrd="0" presId="urn:microsoft.com/office/officeart/2009/3/layout/HorizontalOrganizationChart"/>
    <dgm:cxn modelId="{659622D9-E0A5-4E4E-8EE6-F94F2927F576}" type="presOf" srcId="{10BC17C9-B083-4B54-8B8A-38132AED08BB}" destId="{E6CE25AF-7136-4EB4-A694-1D03349254C3}" srcOrd="0" destOrd="0" presId="urn:microsoft.com/office/officeart/2009/3/layout/HorizontalOrganizationChart"/>
    <dgm:cxn modelId="{7E2FAEEC-A5C5-4BF9-9978-A5382AACA4DB}" srcId="{C0D91380-3542-4276-8F39-EB91CBE63B31}" destId="{727EA0B1-D0EA-44C3-A7DD-0B88325705D8}" srcOrd="3" destOrd="0" parTransId="{1998ACCB-394D-474D-B9DD-6332980730DA}" sibTransId="{8BD97C49-6252-463D-9054-A7682542AAEC}"/>
    <dgm:cxn modelId="{C895BCF0-D666-4830-B397-CE1AEED066C6}" type="presOf" srcId="{90FF673C-DF4C-42B9-8EB7-29D5D6D979A9}" destId="{5CC9C2EB-746A-44A4-9D61-1FA15939C2BC}" srcOrd="0" destOrd="0" presId="urn:microsoft.com/office/officeart/2009/3/layout/HorizontalOrganizationChart"/>
    <dgm:cxn modelId="{30023EF4-0C23-4AE8-9EF9-61489BB9E2CE}" type="presOf" srcId="{10BC17C9-B083-4B54-8B8A-38132AED08BB}" destId="{DE2CFC5B-D057-4832-B1C1-D565B07DC091}" srcOrd="1" destOrd="0" presId="urn:microsoft.com/office/officeart/2009/3/layout/HorizontalOrganizationChart"/>
    <dgm:cxn modelId="{05EDBD4C-876B-455F-808F-4305A159C58E}" type="presParOf" srcId="{7C30E7C4-D5A2-45D5-8FF4-9F16B7D63EAA}" destId="{FBF1B1B7-64FC-452B-8597-CDAF2113A147}" srcOrd="0" destOrd="0" presId="urn:microsoft.com/office/officeart/2009/3/layout/HorizontalOrganizationChart"/>
    <dgm:cxn modelId="{840D5815-3EEC-404A-8FB9-C7ACA896887D}" type="presParOf" srcId="{FBF1B1B7-64FC-452B-8597-CDAF2113A147}" destId="{E5477EF1-82FD-499B-98FF-F09F5999C003}" srcOrd="0" destOrd="0" presId="urn:microsoft.com/office/officeart/2009/3/layout/HorizontalOrganizationChart"/>
    <dgm:cxn modelId="{3AAF6E88-D6A5-4BD2-A8FF-BD6179766EAC}" type="presParOf" srcId="{E5477EF1-82FD-499B-98FF-F09F5999C003}" destId="{1AE1BE24-F669-4839-ACFF-B7F1BF2C2DEC}" srcOrd="0" destOrd="0" presId="urn:microsoft.com/office/officeart/2009/3/layout/HorizontalOrganizationChart"/>
    <dgm:cxn modelId="{395F88AE-255B-48B5-9F2B-19D647686410}" type="presParOf" srcId="{E5477EF1-82FD-499B-98FF-F09F5999C003}" destId="{42D142CD-753B-4BAC-964D-857822DE9DA8}" srcOrd="1" destOrd="0" presId="urn:microsoft.com/office/officeart/2009/3/layout/HorizontalOrganizationChart"/>
    <dgm:cxn modelId="{0F74AC5A-7C61-4F7F-91CC-AABC39405915}" type="presParOf" srcId="{FBF1B1B7-64FC-452B-8597-CDAF2113A147}" destId="{F64D8657-CD12-4308-8384-3735EB5FEEAD}" srcOrd="1" destOrd="0" presId="urn:microsoft.com/office/officeart/2009/3/layout/HorizontalOrganizationChart"/>
    <dgm:cxn modelId="{A3BF76F1-EB36-46E5-AF26-4B4B391DC19A}" type="presParOf" srcId="{FBF1B1B7-64FC-452B-8597-CDAF2113A147}" destId="{5B65ADF9-26BB-4A38-995B-530C9E5C904A}" srcOrd="2" destOrd="0" presId="urn:microsoft.com/office/officeart/2009/3/layout/HorizontalOrganizationChart"/>
    <dgm:cxn modelId="{4AA886BB-2EE3-4AA0-908C-5BF8D8B3AB0F}" type="presParOf" srcId="{7C30E7C4-D5A2-45D5-8FF4-9F16B7D63EAA}" destId="{91EB94F2-C905-42A1-906F-FE42124278E2}" srcOrd="1" destOrd="0" presId="urn:microsoft.com/office/officeart/2009/3/layout/HorizontalOrganizationChart"/>
    <dgm:cxn modelId="{2EAD8406-6E50-4FD1-96A8-187F689E114E}" type="presParOf" srcId="{91EB94F2-C905-42A1-906F-FE42124278E2}" destId="{F0AC1CC6-4D05-42DF-934B-8AFDF22A1FDF}" srcOrd="0" destOrd="0" presId="urn:microsoft.com/office/officeart/2009/3/layout/HorizontalOrganizationChart"/>
    <dgm:cxn modelId="{2E073469-A215-42E8-83B7-AC31D0C7A837}" type="presParOf" srcId="{F0AC1CC6-4D05-42DF-934B-8AFDF22A1FDF}" destId="{A03C15AC-A581-4D03-81BF-0B36149FBBFE}" srcOrd="0" destOrd="0" presId="urn:microsoft.com/office/officeart/2009/3/layout/HorizontalOrganizationChart"/>
    <dgm:cxn modelId="{49CDEFEF-B9B6-4D3C-B3EB-2105A32452F1}" type="presParOf" srcId="{F0AC1CC6-4D05-42DF-934B-8AFDF22A1FDF}" destId="{92E06CAE-AC74-4D06-BFCD-26511D23E517}" srcOrd="1" destOrd="0" presId="urn:microsoft.com/office/officeart/2009/3/layout/HorizontalOrganizationChart"/>
    <dgm:cxn modelId="{B41CA4A9-8173-44A1-B2C3-743AFD74D95F}" type="presParOf" srcId="{91EB94F2-C905-42A1-906F-FE42124278E2}" destId="{42159220-E3CB-4F75-85D2-226525C4B9EA}" srcOrd="1" destOrd="0" presId="urn:microsoft.com/office/officeart/2009/3/layout/HorizontalOrganizationChart"/>
    <dgm:cxn modelId="{71E927EC-9456-4120-BAE2-D1C061194575}" type="presParOf" srcId="{42159220-E3CB-4F75-85D2-226525C4B9EA}" destId="{2C89B041-0817-4F4B-9E50-1927ECE51247}" srcOrd="0" destOrd="0" presId="urn:microsoft.com/office/officeart/2009/3/layout/HorizontalOrganizationChart"/>
    <dgm:cxn modelId="{47CE9C28-DAFE-4F03-8DD3-EF37B32B7DF9}" type="presParOf" srcId="{42159220-E3CB-4F75-85D2-226525C4B9EA}" destId="{7C8DB2B5-BAA5-427F-B920-0D8928FAF4D9}" srcOrd="1" destOrd="0" presId="urn:microsoft.com/office/officeart/2009/3/layout/HorizontalOrganizationChart"/>
    <dgm:cxn modelId="{D94CFF83-01E1-4D9F-9139-6C4E4BEC9681}" type="presParOf" srcId="{7C8DB2B5-BAA5-427F-B920-0D8928FAF4D9}" destId="{7F7F53A6-7948-495F-81A3-9E5EE1681085}" srcOrd="0" destOrd="0" presId="urn:microsoft.com/office/officeart/2009/3/layout/HorizontalOrganizationChart"/>
    <dgm:cxn modelId="{A8863421-7ADE-4503-A8CD-9CA89C3FF794}" type="presParOf" srcId="{7F7F53A6-7948-495F-81A3-9E5EE1681085}" destId="{809F8D26-4C5E-41C5-B80C-2AD7FD9C7C7E}" srcOrd="0" destOrd="0" presId="urn:microsoft.com/office/officeart/2009/3/layout/HorizontalOrganizationChart"/>
    <dgm:cxn modelId="{B988069F-6469-4CD2-9531-1A5412B6BFAE}" type="presParOf" srcId="{7F7F53A6-7948-495F-81A3-9E5EE1681085}" destId="{350A24D9-D52A-497C-B1E7-8D67DCFAA84A}" srcOrd="1" destOrd="0" presId="urn:microsoft.com/office/officeart/2009/3/layout/HorizontalOrganizationChart"/>
    <dgm:cxn modelId="{D2F90A84-0ECB-4D05-B2CD-BE9681308201}" type="presParOf" srcId="{7C8DB2B5-BAA5-427F-B920-0D8928FAF4D9}" destId="{6F08C15D-DD1E-4737-967B-B8F86CAE05B0}" srcOrd="1" destOrd="0" presId="urn:microsoft.com/office/officeart/2009/3/layout/HorizontalOrganizationChart"/>
    <dgm:cxn modelId="{5E463AED-7765-45E7-893B-775C831C3190}" type="presParOf" srcId="{7C8DB2B5-BAA5-427F-B920-0D8928FAF4D9}" destId="{1F1FC37D-4E65-43FA-95EF-B004DF0D0313}" srcOrd="2" destOrd="0" presId="urn:microsoft.com/office/officeart/2009/3/layout/HorizontalOrganizationChart"/>
    <dgm:cxn modelId="{713B92BB-8F2B-4CE5-82D2-7A8FC28A723A}" type="presParOf" srcId="{91EB94F2-C905-42A1-906F-FE42124278E2}" destId="{EDB3927A-60BF-4BC7-8F82-48342A1C8044}" srcOrd="2" destOrd="0" presId="urn:microsoft.com/office/officeart/2009/3/layout/HorizontalOrganizationChart"/>
    <dgm:cxn modelId="{E9DD0E6B-57D9-48C0-B548-57D8CC609C3C}" type="presParOf" srcId="{7C30E7C4-D5A2-45D5-8FF4-9F16B7D63EAA}" destId="{C4299180-F95B-447D-ABCF-5E45E8EF1CFE}" srcOrd="2" destOrd="0" presId="urn:microsoft.com/office/officeart/2009/3/layout/HorizontalOrganizationChart"/>
    <dgm:cxn modelId="{20AAF0A2-D3FE-4F4B-B31A-A0B06739438C}" type="presParOf" srcId="{C4299180-F95B-447D-ABCF-5E45E8EF1CFE}" destId="{27748FDC-9776-4E84-A856-EFD353AF3E17}" srcOrd="0" destOrd="0" presId="urn:microsoft.com/office/officeart/2009/3/layout/HorizontalOrganizationChart"/>
    <dgm:cxn modelId="{88542AC3-1DD9-4DEC-B430-B3A75AADEC04}" type="presParOf" srcId="{27748FDC-9776-4E84-A856-EFD353AF3E17}" destId="{25152FD9-E250-4D55-A373-09B6A7273CE8}" srcOrd="0" destOrd="0" presId="urn:microsoft.com/office/officeart/2009/3/layout/HorizontalOrganizationChart"/>
    <dgm:cxn modelId="{BF2CA5AE-821D-483A-AD62-6BFE56A552A1}" type="presParOf" srcId="{27748FDC-9776-4E84-A856-EFD353AF3E17}" destId="{D7F9AD88-6F8B-48F7-B020-5B71ABBCF7EE}" srcOrd="1" destOrd="0" presId="urn:microsoft.com/office/officeart/2009/3/layout/HorizontalOrganizationChart"/>
    <dgm:cxn modelId="{A82BC0E5-7DBD-4227-963B-CBA75797FB76}" type="presParOf" srcId="{C4299180-F95B-447D-ABCF-5E45E8EF1CFE}" destId="{9AE5F13F-30CE-4593-ADAA-79E53C54D2CC}" srcOrd="1" destOrd="0" presId="urn:microsoft.com/office/officeart/2009/3/layout/HorizontalOrganizationChart"/>
    <dgm:cxn modelId="{90011AB6-29F2-4096-92F1-81BDDA931373}" type="presParOf" srcId="{9AE5F13F-30CE-4593-ADAA-79E53C54D2CC}" destId="{D9D0DC97-59EC-4F44-888A-38D9B2E46F61}" srcOrd="0" destOrd="0" presId="urn:microsoft.com/office/officeart/2009/3/layout/HorizontalOrganizationChart"/>
    <dgm:cxn modelId="{2AA76344-5B74-4949-8652-8207C725FA7A}" type="presParOf" srcId="{9AE5F13F-30CE-4593-ADAA-79E53C54D2CC}" destId="{FBEB47D1-B8A2-4CCF-A68F-59255C687C02}" srcOrd="1" destOrd="0" presId="urn:microsoft.com/office/officeart/2009/3/layout/HorizontalOrganizationChart"/>
    <dgm:cxn modelId="{C3C59795-760C-4EA4-952C-A8B3005F42A3}" type="presParOf" srcId="{FBEB47D1-B8A2-4CCF-A68F-59255C687C02}" destId="{659709EA-72A4-456B-B7EA-4099194F377B}" srcOrd="0" destOrd="0" presId="urn:microsoft.com/office/officeart/2009/3/layout/HorizontalOrganizationChart"/>
    <dgm:cxn modelId="{AF493C23-8112-40EE-9C62-B8FB5852B348}" type="presParOf" srcId="{659709EA-72A4-456B-B7EA-4099194F377B}" destId="{A718D33D-094A-40B2-B9E5-A6302A4459B2}" srcOrd="0" destOrd="0" presId="urn:microsoft.com/office/officeart/2009/3/layout/HorizontalOrganizationChart"/>
    <dgm:cxn modelId="{38DE57A8-751E-4AFE-827E-D57A6F91061D}" type="presParOf" srcId="{659709EA-72A4-456B-B7EA-4099194F377B}" destId="{5372432F-C625-46E8-BD0A-68A1D51A7A0F}" srcOrd="1" destOrd="0" presId="urn:microsoft.com/office/officeart/2009/3/layout/HorizontalOrganizationChart"/>
    <dgm:cxn modelId="{715BDD61-2F22-4FF5-8BA9-133F18652A90}" type="presParOf" srcId="{FBEB47D1-B8A2-4CCF-A68F-59255C687C02}" destId="{F7F4F4CD-1CEC-4A65-939B-6D1B5B09BC16}" srcOrd="1" destOrd="0" presId="urn:microsoft.com/office/officeart/2009/3/layout/HorizontalOrganizationChart"/>
    <dgm:cxn modelId="{C51704FE-8DC8-4F39-8813-11ECE280801D}" type="presParOf" srcId="{FBEB47D1-B8A2-4CCF-A68F-59255C687C02}" destId="{659D8EB2-E3DB-4068-86AD-3B7E1C119D80}" srcOrd="2" destOrd="0" presId="urn:microsoft.com/office/officeart/2009/3/layout/HorizontalOrganizationChart"/>
    <dgm:cxn modelId="{5188F9C4-48B0-4889-BF75-E063AC3DD107}" type="presParOf" srcId="{C4299180-F95B-447D-ABCF-5E45E8EF1CFE}" destId="{97C2A608-53EA-4AC7-B8AC-5567E645B79D}" srcOrd="2" destOrd="0" presId="urn:microsoft.com/office/officeart/2009/3/layout/HorizontalOrganizationChart"/>
    <dgm:cxn modelId="{C87C465E-17CB-4FE2-93B7-3CE9BFE37695}" type="presParOf" srcId="{7C30E7C4-D5A2-45D5-8FF4-9F16B7D63EAA}" destId="{897C3BB2-AA44-4EC6-978A-B538682E6D1E}" srcOrd="3" destOrd="0" presId="urn:microsoft.com/office/officeart/2009/3/layout/HorizontalOrganizationChart"/>
    <dgm:cxn modelId="{3929ADC3-4FAC-411E-BE27-461305FF5C31}" type="presParOf" srcId="{897C3BB2-AA44-4EC6-978A-B538682E6D1E}" destId="{19DA0ACF-19C5-4340-B3F9-BF0A955C912B}" srcOrd="0" destOrd="0" presId="urn:microsoft.com/office/officeart/2009/3/layout/HorizontalOrganizationChart"/>
    <dgm:cxn modelId="{E435ED97-18C9-4669-A57A-62320B118C54}" type="presParOf" srcId="{19DA0ACF-19C5-4340-B3F9-BF0A955C912B}" destId="{6530FE0B-B135-4ABC-BCA3-A0AC5AF29DFC}" srcOrd="0" destOrd="0" presId="urn:microsoft.com/office/officeart/2009/3/layout/HorizontalOrganizationChart"/>
    <dgm:cxn modelId="{A3D1A876-E55D-4E2D-8C49-D6CBF305F271}" type="presParOf" srcId="{19DA0ACF-19C5-4340-B3F9-BF0A955C912B}" destId="{AA3C07BB-E3E8-4D5F-A853-220349E65A01}" srcOrd="1" destOrd="0" presId="urn:microsoft.com/office/officeart/2009/3/layout/HorizontalOrganizationChart"/>
    <dgm:cxn modelId="{A611E2D7-6910-4B41-801C-FFB13B64375C}" type="presParOf" srcId="{897C3BB2-AA44-4EC6-978A-B538682E6D1E}" destId="{4D51FFD2-DE37-4781-8D79-BB1E6F1DE376}" srcOrd="1" destOrd="0" presId="urn:microsoft.com/office/officeart/2009/3/layout/HorizontalOrganizationChart"/>
    <dgm:cxn modelId="{850F44EA-BDA7-4D71-8A22-F468E1B66704}" type="presParOf" srcId="{4D51FFD2-DE37-4781-8D79-BB1E6F1DE376}" destId="{F26475C6-803D-4D11-8151-DDDA32BC9AF2}" srcOrd="0" destOrd="0" presId="urn:microsoft.com/office/officeart/2009/3/layout/HorizontalOrganizationChart"/>
    <dgm:cxn modelId="{00D51350-0B44-4EFE-9CFA-0A97A759A5ED}" type="presParOf" srcId="{4D51FFD2-DE37-4781-8D79-BB1E6F1DE376}" destId="{F4FBA103-2054-498F-8DEE-1B19069EF839}" srcOrd="1" destOrd="0" presId="urn:microsoft.com/office/officeart/2009/3/layout/HorizontalOrganizationChart"/>
    <dgm:cxn modelId="{31213715-06E5-4221-B66F-BB3103B04B20}" type="presParOf" srcId="{F4FBA103-2054-498F-8DEE-1B19069EF839}" destId="{4C41E796-B72F-4723-9F5E-F2B5A799C917}" srcOrd="0" destOrd="0" presId="urn:microsoft.com/office/officeart/2009/3/layout/HorizontalOrganizationChart"/>
    <dgm:cxn modelId="{0D8EAA52-020B-445C-8E45-0CC30922B7AE}" type="presParOf" srcId="{4C41E796-B72F-4723-9F5E-F2B5A799C917}" destId="{ED728D9D-DFA1-49E4-83A3-2098E21A09E4}" srcOrd="0" destOrd="0" presId="urn:microsoft.com/office/officeart/2009/3/layout/HorizontalOrganizationChart"/>
    <dgm:cxn modelId="{8E081F04-B08D-4F26-A1EF-A1AC9BC7DE05}" type="presParOf" srcId="{4C41E796-B72F-4723-9F5E-F2B5A799C917}" destId="{BBCCB9BB-E4D3-4A63-B7C7-2B692FA9EC8C}" srcOrd="1" destOrd="0" presId="urn:microsoft.com/office/officeart/2009/3/layout/HorizontalOrganizationChart"/>
    <dgm:cxn modelId="{78E678E2-3953-483A-9B80-00654C0DFF6F}" type="presParOf" srcId="{F4FBA103-2054-498F-8DEE-1B19069EF839}" destId="{3C79B527-A9DA-466E-BA5F-C8C29BC2A351}" srcOrd="1" destOrd="0" presId="urn:microsoft.com/office/officeart/2009/3/layout/HorizontalOrganizationChart"/>
    <dgm:cxn modelId="{310C23A2-652C-478F-A0D8-63A2AB7BC197}" type="presParOf" srcId="{F4FBA103-2054-498F-8DEE-1B19069EF839}" destId="{E6140C84-933B-4988-A63E-9D3BB31F44E9}" srcOrd="2" destOrd="0" presId="urn:microsoft.com/office/officeart/2009/3/layout/HorizontalOrganizationChart"/>
    <dgm:cxn modelId="{F028E081-E65B-4A2B-88F4-4757C73DB44D}" type="presParOf" srcId="{897C3BB2-AA44-4EC6-978A-B538682E6D1E}" destId="{81877992-48B2-4650-90FB-326349A9841D}" srcOrd="2" destOrd="0" presId="urn:microsoft.com/office/officeart/2009/3/layout/HorizontalOrganizationChart"/>
    <dgm:cxn modelId="{1F5B3A7F-635E-442B-963B-38A588BDF513}" type="presParOf" srcId="{7C30E7C4-D5A2-45D5-8FF4-9F16B7D63EAA}" destId="{5349CEA5-7858-4FEF-BCA6-5F134F0147A5}" srcOrd="4" destOrd="0" presId="urn:microsoft.com/office/officeart/2009/3/layout/HorizontalOrganizationChart"/>
    <dgm:cxn modelId="{B75D2816-8560-475C-B3C9-FFBF919AEB42}" type="presParOf" srcId="{5349CEA5-7858-4FEF-BCA6-5F134F0147A5}" destId="{1845E1A7-0E04-4465-9ED2-998066FEE275}" srcOrd="0" destOrd="0" presId="urn:microsoft.com/office/officeart/2009/3/layout/HorizontalOrganizationChart"/>
    <dgm:cxn modelId="{C7DDF67B-CFCC-4F28-964F-91EF58FD5465}" type="presParOf" srcId="{1845E1A7-0E04-4465-9ED2-998066FEE275}" destId="{E6CE25AF-7136-4EB4-A694-1D03349254C3}" srcOrd="0" destOrd="0" presId="urn:microsoft.com/office/officeart/2009/3/layout/HorizontalOrganizationChart"/>
    <dgm:cxn modelId="{6BD83EEC-A41D-437F-8CB2-E5C27DFB0BCA}" type="presParOf" srcId="{1845E1A7-0E04-4465-9ED2-998066FEE275}" destId="{DE2CFC5B-D057-4832-B1C1-D565B07DC091}" srcOrd="1" destOrd="0" presId="urn:microsoft.com/office/officeart/2009/3/layout/HorizontalOrganizationChart"/>
    <dgm:cxn modelId="{8CD3A404-22AF-420A-AD80-B5F32FCA8484}" type="presParOf" srcId="{5349CEA5-7858-4FEF-BCA6-5F134F0147A5}" destId="{AE8E0E4D-C0AD-4876-A0D0-D71423976710}" srcOrd="1" destOrd="0" presId="urn:microsoft.com/office/officeart/2009/3/layout/HorizontalOrganizationChart"/>
    <dgm:cxn modelId="{9A19FCE4-A6C4-4816-A4B8-BE2821C2A7B8}" type="presParOf" srcId="{AE8E0E4D-C0AD-4876-A0D0-D71423976710}" destId="{D7112256-29DE-482D-B115-5DEF8A2F9422}" srcOrd="0" destOrd="0" presId="urn:microsoft.com/office/officeart/2009/3/layout/HorizontalOrganizationChart"/>
    <dgm:cxn modelId="{B0A79ED3-55D4-45C7-A0B2-15DDC36949CE}" type="presParOf" srcId="{AE8E0E4D-C0AD-4876-A0D0-D71423976710}" destId="{24086099-D90E-457E-8419-1798C89647DD}" srcOrd="1" destOrd="0" presId="urn:microsoft.com/office/officeart/2009/3/layout/HorizontalOrganizationChart"/>
    <dgm:cxn modelId="{FA36B4CD-2BF5-4E4D-81B9-1AE0CA8C10E2}" type="presParOf" srcId="{24086099-D90E-457E-8419-1798C89647DD}" destId="{92EC4FBC-7960-4D69-B753-B0871953DECB}" srcOrd="0" destOrd="0" presId="urn:microsoft.com/office/officeart/2009/3/layout/HorizontalOrganizationChart"/>
    <dgm:cxn modelId="{0617D4EC-2BBC-4EA3-8161-51FA97E66A64}" type="presParOf" srcId="{92EC4FBC-7960-4D69-B753-B0871953DECB}" destId="{5CC9C2EB-746A-44A4-9D61-1FA15939C2BC}" srcOrd="0" destOrd="0" presId="urn:microsoft.com/office/officeart/2009/3/layout/HorizontalOrganizationChart"/>
    <dgm:cxn modelId="{9899AE1F-C76C-4C3E-887E-848EDFDFB613}" type="presParOf" srcId="{92EC4FBC-7960-4D69-B753-B0871953DECB}" destId="{F2E12053-244B-461F-8FF0-09FFA68B15C4}" srcOrd="1" destOrd="0" presId="urn:microsoft.com/office/officeart/2009/3/layout/HorizontalOrganizationChart"/>
    <dgm:cxn modelId="{166028E6-5465-405C-9416-47642D39F873}" type="presParOf" srcId="{24086099-D90E-457E-8419-1798C89647DD}" destId="{1DD62B54-A06F-46F3-A788-20AFA4D69E7A}" srcOrd="1" destOrd="0" presId="urn:microsoft.com/office/officeart/2009/3/layout/HorizontalOrganizationChart"/>
    <dgm:cxn modelId="{149B2E86-BAFD-45DC-A254-908A6D2A1446}" type="presParOf" srcId="{24086099-D90E-457E-8419-1798C89647DD}" destId="{211ED7B3-6796-4744-A7EC-F762EE33BF72}" srcOrd="2" destOrd="0" presId="urn:microsoft.com/office/officeart/2009/3/layout/HorizontalOrganizationChart"/>
    <dgm:cxn modelId="{C8801D87-55FA-4279-8415-5864EFF877AB}" type="presParOf" srcId="{5349CEA5-7858-4FEF-BCA6-5F134F0147A5}" destId="{69293738-C013-43AC-B968-27759B689C4B}"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187477-9C6A-41BF-9D7B-1D723308D7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5E8123BA-FCE7-4D19-AD49-9826545CDA5F}">
      <dgm:prSet/>
      <dgm:spPr/>
      <dgm:t>
        <a:bodyPr/>
        <a:lstStyle/>
        <a:p>
          <a:r>
            <a:rPr lang="en-GB" dirty="0"/>
            <a:t>UNCRC Article 12</a:t>
          </a:r>
          <a:endParaRPr lang="en-US" dirty="0"/>
        </a:p>
      </dgm:t>
    </dgm:pt>
    <dgm:pt modelId="{E8F07258-757C-4CB5-A22F-B571920AABB1}" type="parTrans" cxnId="{C151BEC7-5BD1-403D-8119-ACE945F5F692}">
      <dgm:prSet/>
      <dgm:spPr/>
      <dgm:t>
        <a:bodyPr/>
        <a:lstStyle/>
        <a:p>
          <a:endParaRPr lang="en-US"/>
        </a:p>
      </dgm:t>
    </dgm:pt>
    <dgm:pt modelId="{D01E3A3E-69D1-48B9-8EA5-696FB34C2118}" type="sibTrans" cxnId="{C151BEC7-5BD1-403D-8119-ACE945F5F692}">
      <dgm:prSet/>
      <dgm:spPr/>
      <dgm:t>
        <a:bodyPr/>
        <a:lstStyle/>
        <a:p>
          <a:endParaRPr lang="en-US"/>
        </a:p>
      </dgm:t>
    </dgm:pt>
    <dgm:pt modelId="{FA02426C-96EB-4322-8E4F-58A99AA6E2D6}">
      <dgm:prSet/>
      <dgm:spPr/>
      <dgm:t>
        <a:bodyPr/>
        <a:lstStyle/>
        <a:p>
          <a:r>
            <a:rPr lang="en-GB" dirty="0"/>
            <a:t>Every child has the right to express their views, feelings and wishes in all matters affecting them, and to have their views considered and taken seriously.</a:t>
          </a:r>
          <a:endParaRPr lang="en-US" dirty="0"/>
        </a:p>
      </dgm:t>
    </dgm:pt>
    <dgm:pt modelId="{6F384F15-A31C-4C02-822A-1CCC2E22959D}" type="parTrans" cxnId="{8BADB1D6-A1E7-4E6E-BE23-8F31F374EAE1}">
      <dgm:prSet/>
      <dgm:spPr/>
      <dgm:t>
        <a:bodyPr/>
        <a:lstStyle/>
        <a:p>
          <a:endParaRPr lang="en-US"/>
        </a:p>
      </dgm:t>
    </dgm:pt>
    <dgm:pt modelId="{4D4C52AE-8493-4268-8E67-05545FFC6E03}" type="sibTrans" cxnId="{8BADB1D6-A1E7-4E6E-BE23-8F31F374EAE1}">
      <dgm:prSet/>
      <dgm:spPr/>
      <dgm:t>
        <a:bodyPr/>
        <a:lstStyle/>
        <a:p>
          <a:endParaRPr lang="en-US"/>
        </a:p>
      </dgm:t>
    </dgm:pt>
    <dgm:pt modelId="{A8025768-F714-43C7-9E17-69F1C35118EE}" type="pres">
      <dgm:prSet presAssocID="{08187477-9C6A-41BF-9D7B-1D723308D750}" presName="hierChild1" presStyleCnt="0">
        <dgm:presLayoutVars>
          <dgm:chPref val="1"/>
          <dgm:dir/>
          <dgm:animOne val="branch"/>
          <dgm:animLvl val="lvl"/>
          <dgm:resizeHandles/>
        </dgm:presLayoutVars>
      </dgm:prSet>
      <dgm:spPr/>
    </dgm:pt>
    <dgm:pt modelId="{A49F56F0-65D0-41BC-8466-5F566726F2E7}" type="pres">
      <dgm:prSet presAssocID="{5E8123BA-FCE7-4D19-AD49-9826545CDA5F}" presName="hierRoot1" presStyleCnt="0"/>
      <dgm:spPr/>
    </dgm:pt>
    <dgm:pt modelId="{44EB470F-632E-48F1-9635-D5DBA092536A}" type="pres">
      <dgm:prSet presAssocID="{5E8123BA-FCE7-4D19-AD49-9826545CDA5F}" presName="composite" presStyleCnt="0"/>
      <dgm:spPr/>
    </dgm:pt>
    <dgm:pt modelId="{464EA330-88F2-47BA-A740-54F8DE644694}" type="pres">
      <dgm:prSet presAssocID="{5E8123BA-FCE7-4D19-AD49-9826545CDA5F}" presName="background" presStyleLbl="node0" presStyleIdx="0" presStyleCnt="2"/>
      <dgm:spPr/>
    </dgm:pt>
    <dgm:pt modelId="{66F3BBB2-9BE8-40F6-83A9-45C223576777}" type="pres">
      <dgm:prSet presAssocID="{5E8123BA-FCE7-4D19-AD49-9826545CDA5F}" presName="text" presStyleLbl="fgAcc0" presStyleIdx="0" presStyleCnt="2">
        <dgm:presLayoutVars>
          <dgm:chPref val="3"/>
        </dgm:presLayoutVars>
      </dgm:prSet>
      <dgm:spPr/>
    </dgm:pt>
    <dgm:pt modelId="{25794047-FE53-45D6-AE2A-FF03E2DB1E71}" type="pres">
      <dgm:prSet presAssocID="{5E8123BA-FCE7-4D19-AD49-9826545CDA5F}" presName="hierChild2" presStyleCnt="0"/>
      <dgm:spPr/>
    </dgm:pt>
    <dgm:pt modelId="{F0AC6EE0-09A1-4379-A47E-0581F337B6D3}" type="pres">
      <dgm:prSet presAssocID="{FA02426C-96EB-4322-8E4F-58A99AA6E2D6}" presName="hierRoot1" presStyleCnt="0"/>
      <dgm:spPr/>
    </dgm:pt>
    <dgm:pt modelId="{CB2C7A90-7581-4F08-8257-6A85F5F5F2AD}" type="pres">
      <dgm:prSet presAssocID="{FA02426C-96EB-4322-8E4F-58A99AA6E2D6}" presName="composite" presStyleCnt="0"/>
      <dgm:spPr/>
    </dgm:pt>
    <dgm:pt modelId="{D1AFEF86-65CF-4263-80F0-A064C01DF29C}" type="pres">
      <dgm:prSet presAssocID="{FA02426C-96EB-4322-8E4F-58A99AA6E2D6}" presName="background" presStyleLbl="node0" presStyleIdx="1" presStyleCnt="2"/>
      <dgm:spPr/>
    </dgm:pt>
    <dgm:pt modelId="{080BB8A5-A913-4A79-BD4E-3F4CD9472A47}" type="pres">
      <dgm:prSet presAssocID="{FA02426C-96EB-4322-8E4F-58A99AA6E2D6}" presName="text" presStyleLbl="fgAcc0" presStyleIdx="1" presStyleCnt="2">
        <dgm:presLayoutVars>
          <dgm:chPref val="3"/>
        </dgm:presLayoutVars>
      </dgm:prSet>
      <dgm:spPr/>
    </dgm:pt>
    <dgm:pt modelId="{9A0B53F2-C33E-4DA0-8467-C7F452A89751}" type="pres">
      <dgm:prSet presAssocID="{FA02426C-96EB-4322-8E4F-58A99AA6E2D6}" presName="hierChild2" presStyleCnt="0"/>
      <dgm:spPr/>
    </dgm:pt>
  </dgm:ptLst>
  <dgm:cxnLst>
    <dgm:cxn modelId="{726DDC2E-F23B-4AEA-92CD-9E1A95BD592B}" type="presOf" srcId="{5E8123BA-FCE7-4D19-AD49-9826545CDA5F}" destId="{66F3BBB2-9BE8-40F6-83A9-45C223576777}" srcOrd="0" destOrd="0" presId="urn:microsoft.com/office/officeart/2005/8/layout/hierarchy1"/>
    <dgm:cxn modelId="{8093AD6E-C86E-4FAA-97DC-DC40D7F6E070}" type="presOf" srcId="{08187477-9C6A-41BF-9D7B-1D723308D750}" destId="{A8025768-F714-43C7-9E17-69F1C35118EE}" srcOrd="0" destOrd="0" presId="urn:microsoft.com/office/officeart/2005/8/layout/hierarchy1"/>
    <dgm:cxn modelId="{CAFBC257-91D0-4A1D-935B-A754898F5C00}" type="presOf" srcId="{FA02426C-96EB-4322-8E4F-58A99AA6E2D6}" destId="{080BB8A5-A913-4A79-BD4E-3F4CD9472A47}" srcOrd="0" destOrd="0" presId="urn:microsoft.com/office/officeart/2005/8/layout/hierarchy1"/>
    <dgm:cxn modelId="{C151BEC7-5BD1-403D-8119-ACE945F5F692}" srcId="{08187477-9C6A-41BF-9D7B-1D723308D750}" destId="{5E8123BA-FCE7-4D19-AD49-9826545CDA5F}" srcOrd="0" destOrd="0" parTransId="{E8F07258-757C-4CB5-A22F-B571920AABB1}" sibTransId="{D01E3A3E-69D1-48B9-8EA5-696FB34C2118}"/>
    <dgm:cxn modelId="{8BADB1D6-A1E7-4E6E-BE23-8F31F374EAE1}" srcId="{08187477-9C6A-41BF-9D7B-1D723308D750}" destId="{FA02426C-96EB-4322-8E4F-58A99AA6E2D6}" srcOrd="1" destOrd="0" parTransId="{6F384F15-A31C-4C02-822A-1CCC2E22959D}" sibTransId="{4D4C52AE-8493-4268-8E67-05545FFC6E03}"/>
    <dgm:cxn modelId="{F60F8B4D-ECC9-4997-9B18-D06794A51911}" type="presParOf" srcId="{A8025768-F714-43C7-9E17-69F1C35118EE}" destId="{A49F56F0-65D0-41BC-8466-5F566726F2E7}" srcOrd="0" destOrd="0" presId="urn:microsoft.com/office/officeart/2005/8/layout/hierarchy1"/>
    <dgm:cxn modelId="{EC5254C2-9DA5-46BF-8DDC-43014E5C7804}" type="presParOf" srcId="{A49F56F0-65D0-41BC-8466-5F566726F2E7}" destId="{44EB470F-632E-48F1-9635-D5DBA092536A}" srcOrd="0" destOrd="0" presId="urn:microsoft.com/office/officeart/2005/8/layout/hierarchy1"/>
    <dgm:cxn modelId="{EB0EA153-A794-4013-8FEC-115B4899D3A6}" type="presParOf" srcId="{44EB470F-632E-48F1-9635-D5DBA092536A}" destId="{464EA330-88F2-47BA-A740-54F8DE644694}" srcOrd="0" destOrd="0" presId="urn:microsoft.com/office/officeart/2005/8/layout/hierarchy1"/>
    <dgm:cxn modelId="{69F93F0E-1013-4874-AD95-EFA0DAD65783}" type="presParOf" srcId="{44EB470F-632E-48F1-9635-D5DBA092536A}" destId="{66F3BBB2-9BE8-40F6-83A9-45C223576777}" srcOrd="1" destOrd="0" presId="urn:microsoft.com/office/officeart/2005/8/layout/hierarchy1"/>
    <dgm:cxn modelId="{D9ED6CB5-D90A-43E6-91B9-3D3930A87CE1}" type="presParOf" srcId="{A49F56F0-65D0-41BC-8466-5F566726F2E7}" destId="{25794047-FE53-45D6-AE2A-FF03E2DB1E71}" srcOrd="1" destOrd="0" presId="urn:microsoft.com/office/officeart/2005/8/layout/hierarchy1"/>
    <dgm:cxn modelId="{26A980A8-A5BF-4049-9F7F-845DCF73D8EE}" type="presParOf" srcId="{A8025768-F714-43C7-9E17-69F1C35118EE}" destId="{F0AC6EE0-09A1-4379-A47E-0581F337B6D3}" srcOrd="1" destOrd="0" presId="urn:microsoft.com/office/officeart/2005/8/layout/hierarchy1"/>
    <dgm:cxn modelId="{D932E0B5-330D-4328-8557-FD064D4FBE37}" type="presParOf" srcId="{F0AC6EE0-09A1-4379-A47E-0581F337B6D3}" destId="{CB2C7A90-7581-4F08-8257-6A85F5F5F2AD}" srcOrd="0" destOrd="0" presId="urn:microsoft.com/office/officeart/2005/8/layout/hierarchy1"/>
    <dgm:cxn modelId="{1180110A-4D12-4255-A292-A4ECD27BAAD4}" type="presParOf" srcId="{CB2C7A90-7581-4F08-8257-6A85F5F5F2AD}" destId="{D1AFEF86-65CF-4263-80F0-A064C01DF29C}" srcOrd="0" destOrd="0" presId="urn:microsoft.com/office/officeart/2005/8/layout/hierarchy1"/>
    <dgm:cxn modelId="{5B86FF2F-B720-45D1-88E2-B03FF4E73359}" type="presParOf" srcId="{CB2C7A90-7581-4F08-8257-6A85F5F5F2AD}" destId="{080BB8A5-A913-4A79-BD4E-3F4CD9472A47}" srcOrd="1" destOrd="0" presId="urn:microsoft.com/office/officeart/2005/8/layout/hierarchy1"/>
    <dgm:cxn modelId="{FCE7B1AC-C789-4C81-8E95-5619035D2C5F}" type="presParOf" srcId="{F0AC6EE0-09A1-4379-A47E-0581F337B6D3}" destId="{9A0B53F2-C33E-4DA0-8467-C7F452A897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812139-04B4-4F9E-B83B-877BFEF95B2B}">
      <dsp:nvSpPr>
        <dsp:cNvPr id="0" name=""/>
        <dsp:cNvSpPr/>
      </dsp:nvSpPr>
      <dsp:spPr>
        <a:xfrm>
          <a:off x="5212400" y="126394"/>
          <a:ext cx="1987764" cy="1987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l" defTabSz="711200">
            <a:lnSpc>
              <a:spcPct val="90000"/>
            </a:lnSpc>
            <a:spcBef>
              <a:spcPct val="0"/>
            </a:spcBef>
            <a:spcAft>
              <a:spcPct val="35000"/>
            </a:spcAft>
            <a:buNone/>
          </a:pPr>
          <a:r>
            <a:rPr lang="en-GB" sz="1600" b="1" kern="1200" dirty="0"/>
            <a:t>Activities: </a:t>
          </a:r>
        </a:p>
        <a:p>
          <a:pPr marL="0" lvl="0" indent="0" algn="l" defTabSz="711200">
            <a:lnSpc>
              <a:spcPct val="90000"/>
            </a:lnSpc>
            <a:spcBef>
              <a:spcPct val="0"/>
            </a:spcBef>
            <a:spcAft>
              <a:spcPct val="35000"/>
            </a:spcAft>
            <a:buNone/>
          </a:pPr>
          <a:r>
            <a:rPr lang="en-GB" sz="1800" i="0" kern="1200" dirty="0"/>
            <a:t>Groups</a:t>
          </a:r>
          <a:r>
            <a:rPr lang="en-GB" sz="1600" i="0" kern="1200" dirty="0"/>
            <a:t> will rotate between each of the activity stations.</a:t>
          </a:r>
          <a:endParaRPr lang="en-US" sz="1600" i="0" kern="1200" dirty="0"/>
        </a:p>
        <a:p>
          <a:pPr marL="114300" lvl="1" indent="-114300" algn="l" defTabSz="533400">
            <a:lnSpc>
              <a:spcPct val="90000"/>
            </a:lnSpc>
            <a:spcBef>
              <a:spcPct val="0"/>
            </a:spcBef>
            <a:spcAft>
              <a:spcPct val="15000"/>
            </a:spcAft>
            <a:buChar char="•"/>
          </a:pPr>
          <a:endParaRPr lang="en-US" sz="1200" kern="1200" dirty="0"/>
        </a:p>
      </dsp:txBody>
      <dsp:txXfrm>
        <a:off x="5212400" y="126394"/>
        <a:ext cx="1987764" cy="1987764"/>
      </dsp:txXfrm>
    </dsp:sp>
    <dsp:sp modelId="{C36F96CC-D105-4306-8266-DB538EB6DB47}">
      <dsp:nvSpPr>
        <dsp:cNvPr id="0" name=""/>
        <dsp:cNvSpPr/>
      </dsp:nvSpPr>
      <dsp:spPr>
        <a:xfrm>
          <a:off x="1711090" y="1154"/>
          <a:ext cx="5614314" cy="5614314"/>
        </a:xfrm>
        <a:prstGeom prst="circularArrow">
          <a:avLst>
            <a:gd name="adj1" fmla="val 6904"/>
            <a:gd name="adj2" fmla="val 465508"/>
            <a:gd name="adj3" fmla="val 548757"/>
            <a:gd name="adj4" fmla="val 20585734"/>
            <a:gd name="adj5" fmla="val 8055"/>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822045-AA13-42E2-844F-9D481CB86BE2}">
      <dsp:nvSpPr>
        <dsp:cNvPr id="0" name=""/>
        <dsp:cNvSpPr/>
      </dsp:nvSpPr>
      <dsp:spPr>
        <a:xfrm>
          <a:off x="5212400" y="3502464"/>
          <a:ext cx="1987764" cy="1987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a:t>
          </a:r>
          <a:r>
            <a:rPr lang="en-GB" sz="2600" b="1" kern="1200" dirty="0"/>
            <a:t>Gloves &amp; Sweeties</a:t>
          </a:r>
          <a:r>
            <a:rPr lang="en-GB" sz="2600" kern="1200" dirty="0"/>
            <a:t>🍬</a:t>
          </a:r>
          <a:endParaRPr lang="en-US" sz="2600" kern="1200" dirty="0"/>
        </a:p>
      </dsp:txBody>
      <dsp:txXfrm>
        <a:off x="5212400" y="3502464"/>
        <a:ext cx="1987764" cy="1987764"/>
      </dsp:txXfrm>
    </dsp:sp>
    <dsp:sp modelId="{A2F8E3A1-75A2-46A9-81D4-0C6E2E20041E}">
      <dsp:nvSpPr>
        <dsp:cNvPr id="0" name=""/>
        <dsp:cNvSpPr/>
      </dsp:nvSpPr>
      <dsp:spPr>
        <a:xfrm>
          <a:off x="1711090" y="1154"/>
          <a:ext cx="5614314" cy="5614314"/>
        </a:xfrm>
        <a:prstGeom prst="circularArrow">
          <a:avLst>
            <a:gd name="adj1" fmla="val 6904"/>
            <a:gd name="adj2" fmla="val 465508"/>
            <a:gd name="adj3" fmla="val 5948757"/>
            <a:gd name="adj4" fmla="val 4385734"/>
            <a:gd name="adj5" fmla="val 8055"/>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28743-3AAC-4C1A-83B8-06269A135B4C}">
      <dsp:nvSpPr>
        <dsp:cNvPr id="0" name=""/>
        <dsp:cNvSpPr/>
      </dsp:nvSpPr>
      <dsp:spPr>
        <a:xfrm>
          <a:off x="1836330" y="3502464"/>
          <a:ext cx="1987764" cy="1987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a:t>
          </a:r>
          <a:r>
            <a:rPr lang="en-GB" sz="2600" b="1" kern="1200" dirty="0"/>
            <a:t>Mirror &amp; Star</a:t>
          </a:r>
          <a:r>
            <a:rPr lang="en-GB" sz="2600" kern="1200" dirty="0"/>
            <a:t>✨</a:t>
          </a:r>
          <a:endParaRPr lang="en-US" sz="2600" kern="1200" dirty="0"/>
        </a:p>
      </dsp:txBody>
      <dsp:txXfrm>
        <a:off x="1836330" y="3502464"/>
        <a:ext cx="1987764" cy="1987764"/>
      </dsp:txXfrm>
    </dsp:sp>
    <dsp:sp modelId="{A803D8F5-18C7-430F-864D-647383B3038F}">
      <dsp:nvSpPr>
        <dsp:cNvPr id="0" name=""/>
        <dsp:cNvSpPr/>
      </dsp:nvSpPr>
      <dsp:spPr>
        <a:xfrm>
          <a:off x="1711090" y="1154"/>
          <a:ext cx="5614314" cy="5614314"/>
        </a:xfrm>
        <a:prstGeom prst="circularArrow">
          <a:avLst>
            <a:gd name="adj1" fmla="val 6904"/>
            <a:gd name="adj2" fmla="val 465508"/>
            <a:gd name="adj3" fmla="val 11348757"/>
            <a:gd name="adj4" fmla="val 9785734"/>
            <a:gd name="adj5" fmla="val 8055"/>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C01D8-561D-4B37-83E3-7B265867D5B5}">
      <dsp:nvSpPr>
        <dsp:cNvPr id="0" name=""/>
        <dsp:cNvSpPr/>
      </dsp:nvSpPr>
      <dsp:spPr>
        <a:xfrm>
          <a:off x="1836330" y="126394"/>
          <a:ext cx="1987764" cy="1987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GB" sz="2600" kern="1200" dirty="0"/>
            <a:t>🙈</a:t>
          </a:r>
          <a:r>
            <a:rPr lang="en-GB" sz="2600" b="1" kern="1200" dirty="0"/>
            <a:t>Blindfold &amp; Chair</a:t>
          </a:r>
          <a:r>
            <a:rPr lang="en-GB" sz="2600" kern="1200" dirty="0"/>
            <a:t>🪑</a:t>
          </a:r>
          <a:endParaRPr lang="en-US" sz="2600" kern="1200" dirty="0"/>
        </a:p>
      </dsp:txBody>
      <dsp:txXfrm>
        <a:off x="1836330" y="126394"/>
        <a:ext cx="1987764" cy="1987764"/>
      </dsp:txXfrm>
    </dsp:sp>
    <dsp:sp modelId="{8340884C-A507-44DE-99A9-1BEE96CA3927}">
      <dsp:nvSpPr>
        <dsp:cNvPr id="0" name=""/>
        <dsp:cNvSpPr/>
      </dsp:nvSpPr>
      <dsp:spPr>
        <a:xfrm>
          <a:off x="1711090" y="1154"/>
          <a:ext cx="5614314" cy="5614314"/>
        </a:xfrm>
        <a:prstGeom prst="circularArrow">
          <a:avLst>
            <a:gd name="adj1" fmla="val 6904"/>
            <a:gd name="adj2" fmla="val 465508"/>
            <a:gd name="adj3" fmla="val 16748757"/>
            <a:gd name="adj4" fmla="val 15185734"/>
            <a:gd name="adj5" fmla="val 8055"/>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D38BF-F509-44A1-96E3-52A98BC09C0B}">
      <dsp:nvSpPr>
        <dsp:cNvPr id="0" name=""/>
        <dsp:cNvSpPr/>
      </dsp:nvSpPr>
      <dsp:spPr>
        <a:xfrm>
          <a:off x="852933" y="397157"/>
          <a:ext cx="744345" cy="7443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E2711-0D91-43D8-A011-CA6DD9EC3BFE}">
      <dsp:nvSpPr>
        <dsp:cNvPr id="0" name=""/>
        <dsp:cNvSpPr/>
      </dsp:nvSpPr>
      <dsp:spPr>
        <a:xfrm>
          <a:off x="398055" y="1465539"/>
          <a:ext cx="1654101" cy="1027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How did it feel to do a simple task with gloves on?</a:t>
          </a:r>
          <a:endParaRPr lang="en-US" sz="1400" kern="1200" dirty="0"/>
        </a:p>
      </dsp:txBody>
      <dsp:txXfrm>
        <a:off x="398055" y="1465539"/>
        <a:ext cx="1654101" cy="1027998"/>
      </dsp:txXfrm>
    </dsp:sp>
    <dsp:sp modelId="{1EE75EA0-3AB8-4827-A0B0-C434E9D20266}">
      <dsp:nvSpPr>
        <dsp:cNvPr id="0" name=""/>
        <dsp:cNvSpPr/>
      </dsp:nvSpPr>
      <dsp:spPr>
        <a:xfrm>
          <a:off x="2796502" y="397157"/>
          <a:ext cx="744345" cy="7443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FC962C-ABC6-413E-88A8-B58545EF2290}">
      <dsp:nvSpPr>
        <dsp:cNvPr id="0" name=""/>
        <dsp:cNvSpPr/>
      </dsp:nvSpPr>
      <dsp:spPr>
        <a:xfrm>
          <a:off x="2341624" y="1465539"/>
          <a:ext cx="1654101" cy="1027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What barriers do GRT’s face in accessing education?</a:t>
          </a:r>
          <a:endParaRPr lang="en-US" sz="1400" kern="1200" dirty="0"/>
        </a:p>
      </dsp:txBody>
      <dsp:txXfrm>
        <a:off x="2341624" y="1465539"/>
        <a:ext cx="1654101" cy="1027998"/>
      </dsp:txXfrm>
    </dsp:sp>
    <dsp:sp modelId="{30152A65-3AC6-40BA-B235-31AD39DD2622}">
      <dsp:nvSpPr>
        <dsp:cNvPr id="0" name=""/>
        <dsp:cNvSpPr/>
      </dsp:nvSpPr>
      <dsp:spPr>
        <a:xfrm>
          <a:off x="4740071" y="397157"/>
          <a:ext cx="744345" cy="7443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737D93-F203-46E7-87B0-5BAAF6813465}">
      <dsp:nvSpPr>
        <dsp:cNvPr id="0" name=""/>
        <dsp:cNvSpPr/>
      </dsp:nvSpPr>
      <dsp:spPr>
        <a:xfrm>
          <a:off x="4285193" y="1465539"/>
          <a:ext cx="1654101" cy="1027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What made the star task harder?</a:t>
          </a:r>
          <a:endParaRPr lang="en-US" sz="1400" kern="1200" dirty="0"/>
        </a:p>
      </dsp:txBody>
      <dsp:txXfrm>
        <a:off x="4285193" y="1465539"/>
        <a:ext cx="1654101" cy="1027998"/>
      </dsp:txXfrm>
    </dsp:sp>
    <dsp:sp modelId="{E1E9A50F-D439-44CB-AD2D-4A75BB3020E1}">
      <dsp:nvSpPr>
        <dsp:cNvPr id="0" name=""/>
        <dsp:cNvSpPr/>
      </dsp:nvSpPr>
      <dsp:spPr>
        <a:xfrm>
          <a:off x="6683641" y="397157"/>
          <a:ext cx="744345" cy="7443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8148EF-28DD-427B-89A7-35FB7D0DD878}">
      <dsp:nvSpPr>
        <dsp:cNvPr id="0" name=""/>
        <dsp:cNvSpPr/>
      </dsp:nvSpPr>
      <dsp:spPr>
        <a:xfrm>
          <a:off x="6228763" y="1465539"/>
          <a:ext cx="1654101" cy="1027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How might GRT students feel in a system that’s unfamiliar to them?</a:t>
          </a:r>
          <a:endParaRPr lang="en-US" sz="1400" kern="1200" dirty="0"/>
        </a:p>
      </dsp:txBody>
      <dsp:txXfrm>
        <a:off x="6228763" y="1465539"/>
        <a:ext cx="1654101" cy="1027998"/>
      </dsp:txXfrm>
    </dsp:sp>
    <dsp:sp modelId="{7CF860DE-2FB9-4FEC-A27D-3CA1F16F37C6}">
      <dsp:nvSpPr>
        <dsp:cNvPr id="0" name=""/>
        <dsp:cNvSpPr/>
      </dsp:nvSpPr>
      <dsp:spPr>
        <a:xfrm>
          <a:off x="852933" y="2907062"/>
          <a:ext cx="744345" cy="7443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516D0E-02AF-4D9D-918E-B8A787E0F4FB}">
      <dsp:nvSpPr>
        <dsp:cNvPr id="0" name=""/>
        <dsp:cNvSpPr/>
      </dsp:nvSpPr>
      <dsp:spPr>
        <a:xfrm>
          <a:off x="398055" y="3975444"/>
          <a:ext cx="1654101" cy="1027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How did it feel to rely on someone for guidance?</a:t>
          </a:r>
          <a:endParaRPr lang="en-US" sz="1400" kern="1200" dirty="0"/>
        </a:p>
      </dsp:txBody>
      <dsp:txXfrm>
        <a:off x="398055" y="3975444"/>
        <a:ext cx="1654101" cy="1027998"/>
      </dsp:txXfrm>
    </dsp:sp>
    <dsp:sp modelId="{72AD47D9-01D4-4418-A773-692A49C9C5E7}">
      <dsp:nvSpPr>
        <dsp:cNvPr id="0" name=""/>
        <dsp:cNvSpPr/>
      </dsp:nvSpPr>
      <dsp:spPr>
        <a:xfrm>
          <a:off x="2796502" y="2907062"/>
          <a:ext cx="744345" cy="7443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5B9148-E137-4367-8795-E19948242822}">
      <dsp:nvSpPr>
        <dsp:cNvPr id="0" name=""/>
        <dsp:cNvSpPr/>
      </dsp:nvSpPr>
      <dsp:spPr>
        <a:xfrm>
          <a:off x="2341624" y="3975444"/>
          <a:ext cx="1654101" cy="1027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How can we better support GRT students as they navigate education?</a:t>
          </a:r>
          <a:endParaRPr lang="en-US" sz="1400" kern="1200" dirty="0"/>
        </a:p>
      </dsp:txBody>
      <dsp:txXfrm>
        <a:off x="2341624" y="3975444"/>
        <a:ext cx="1654101" cy="1027998"/>
      </dsp:txXfrm>
    </dsp:sp>
    <dsp:sp modelId="{EF5CD5F9-3CA0-424C-8922-CD7CC0C45DDC}">
      <dsp:nvSpPr>
        <dsp:cNvPr id="0" name=""/>
        <dsp:cNvSpPr/>
      </dsp:nvSpPr>
      <dsp:spPr>
        <a:xfrm>
          <a:off x="4740071" y="2907062"/>
          <a:ext cx="744345" cy="744345"/>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976B56-BCB5-4601-8212-656672B96BD2}">
      <dsp:nvSpPr>
        <dsp:cNvPr id="0" name=""/>
        <dsp:cNvSpPr/>
      </dsp:nvSpPr>
      <dsp:spPr>
        <a:xfrm>
          <a:off x="4285193" y="3975444"/>
          <a:ext cx="1654101" cy="1027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What did these activities teach us about the challenges?</a:t>
          </a:r>
          <a:endParaRPr lang="en-US" sz="1400" kern="1200" dirty="0"/>
        </a:p>
      </dsp:txBody>
      <dsp:txXfrm>
        <a:off x="4285193" y="3975444"/>
        <a:ext cx="1654101" cy="1027998"/>
      </dsp:txXfrm>
    </dsp:sp>
    <dsp:sp modelId="{BFBA37F1-6CEB-4DBC-BAA5-54292826B432}">
      <dsp:nvSpPr>
        <dsp:cNvPr id="0" name=""/>
        <dsp:cNvSpPr/>
      </dsp:nvSpPr>
      <dsp:spPr>
        <a:xfrm>
          <a:off x="6683641" y="2907062"/>
          <a:ext cx="744345" cy="744345"/>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A7870-3CE6-490E-AAAC-D9F679CE415B}">
      <dsp:nvSpPr>
        <dsp:cNvPr id="0" name=""/>
        <dsp:cNvSpPr/>
      </dsp:nvSpPr>
      <dsp:spPr>
        <a:xfrm>
          <a:off x="6228763" y="3975444"/>
          <a:ext cx="1654101" cy="1027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kern="1200" dirty="0"/>
            <a:t>How do these activities connect to real-life barriers in education?</a:t>
          </a:r>
          <a:endParaRPr lang="en-US" sz="1400" kern="1200" dirty="0"/>
        </a:p>
      </dsp:txBody>
      <dsp:txXfrm>
        <a:off x="6228763" y="3975444"/>
        <a:ext cx="1654101" cy="10279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12256-29DE-482D-B115-5DEF8A2F9422}">
      <dsp:nvSpPr>
        <dsp:cNvPr id="0" name=""/>
        <dsp:cNvSpPr/>
      </dsp:nvSpPr>
      <dsp:spPr>
        <a:xfrm>
          <a:off x="4014073" y="5410489"/>
          <a:ext cx="582298" cy="91440"/>
        </a:xfrm>
        <a:custGeom>
          <a:avLst/>
          <a:gdLst/>
          <a:ahLst/>
          <a:cxnLst/>
          <a:rect l="0" t="0" r="0" b="0"/>
          <a:pathLst>
            <a:path>
              <a:moveTo>
                <a:pt x="0" y="45720"/>
              </a:moveTo>
              <a:lnTo>
                <a:pt x="582298" y="45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6475C6-803D-4D11-8151-DDDA32BC9AF2}">
      <dsp:nvSpPr>
        <dsp:cNvPr id="0" name=""/>
        <dsp:cNvSpPr/>
      </dsp:nvSpPr>
      <dsp:spPr>
        <a:xfrm>
          <a:off x="4014073" y="4158548"/>
          <a:ext cx="582298" cy="91440"/>
        </a:xfrm>
        <a:custGeom>
          <a:avLst/>
          <a:gdLst/>
          <a:ahLst/>
          <a:cxnLst/>
          <a:rect l="0" t="0" r="0" b="0"/>
          <a:pathLst>
            <a:path>
              <a:moveTo>
                <a:pt x="0" y="45720"/>
              </a:moveTo>
              <a:lnTo>
                <a:pt x="582298" y="45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D0DC97-59EC-4F44-888A-38D9B2E46F61}">
      <dsp:nvSpPr>
        <dsp:cNvPr id="0" name=""/>
        <dsp:cNvSpPr/>
      </dsp:nvSpPr>
      <dsp:spPr>
        <a:xfrm>
          <a:off x="4014073" y="2906607"/>
          <a:ext cx="582298" cy="91440"/>
        </a:xfrm>
        <a:custGeom>
          <a:avLst/>
          <a:gdLst/>
          <a:ahLst/>
          <a:cxnLst/>
          <a:rect l="0" t="0" r="0" b="0"/>
          <a:pathLst>
            <a:path>
              <a:moveTo>
                <a:pt x="0" y="45720"/>
              </a:moveTo>
              <a:lnTo>
                <a:pt x="582298" y="45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9B041-0817-4F4B-9E50-1927ECE51247}">
      <dsp:nvSpPr>
        <dsp:cNvPr id="0" name=""/>
        <dsp:cNvSpPr/>
      </dsp:nvSpPr>
      <dsp:spPr>
        <a:xfrm>
          <a:off x="4014073" y="1654666"/>
          <a:ext cx="582298" cy="91440"/>
        </a:xfrm>
        <a:custGeom>
          <a:avLst/>
          <a:gdLst/>
          <a:ahLst/>
          <a:cxnLst/>
          <a:rect l="0" t="0" r="0" b="0"/>
          <a:pathLst>
            <a:path>
              <a:moveTo>
                <a:pt x="0" y="45720"/>
              </a:moveTo>
              <a:lnTo>
                <a:pt x="582298" y="4572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E1BE24-F669-4839-ACFF-B7F1BF2C2DEC}">
      <dsp:nvSpPr>
        <dsp:cNvPr id="0" name=""/>
        <dsp:cNvSpPr/>
      </dsp:nvSpPr>
      <dsp:spPr>
        <a:xfrm>
          <a:off x="1102582" y="4443"/>
          <a:ext cx="6307599"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Transition Challenges</a:t>
          </a:r>
          <a:endParaRPr lang="en-US" sz="1200" kern="1200" dirty="0"/>
        </a:p>
      </dsp:txBody>
      <dsp:txXfrm>
        <a:off x="1102582" y="4443"/>
        <a:ext cx="6307599" cy="888004"/>
      </dsp:txXfrm>
    </dsp:sp>
    <dsp:sp modelId="{A03C15AC-A581-4D03-81BF-0B36149FBBFE}">
      <dsp:nvSpPr>
        <dsp:cNvPr id="0" name=""/>
        <dsp:cNvSpPr/>
      </dsp:nvSpPr>
      <dsp:spPr>
        <a:xfrm>
          <a:off x="1102582" y="1256384"/>
          <a:ext cx="2911490"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Frequent shifting:</a:t>
          </a:r>
          <a:endParaRPr lang="en-US" sz="1200" kern="1200" dirty="0"/>
        </a:p>
      </dsp:txBody>
      <dsp:txXfrm>
        <a:off x="1102582" y="1256384"/>
        <a:ext cx="2911490" cy="888004"/>
      </dsp:txXfrm>
    </dsp:sp>
    <dsp:sp modelId="{809F8D26-4C5E-41C5-B80C-2AD7FD9C7C7E}">
      <dsp:nvSpPr>
        <dsp:cNvPr id="0" name=""/>
        <dsp:cNvSpPr/>
      </dsp:nvSpPr>
      <dsp:spPr>
        <a:xfrm>
          <a:off x="4596371" y="1256384"/>
          <a:ext cx="2911490"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Changing schools, disrupted learning, adapting to new systems, environments, and peer groups.</a:t>
          </a:r>
          <a:endParaRPr lang="en-US" sz="1200" kern="1200" dirty="0"/>
        </a:p>
      </dsp:txBody>
      <dsp:txXfrm>
        <a:off x="4596371" y="1256384"/>
        <a:ext cx="2911490" cy="888004"/>
      </dsp:txXfrm>
    </dsp:sp>
    <dsp:sp modelId="{25152FD9-E250-4D55-A373-09B6A7273CE8}">
      <dsp:nvSpPr>
        <dsp:cNvPr id="0" name=""/>
        <dsp:cNvSpPr/>
      </dsp:nvSpPr>
      <dsp:spPr>
        <a:xfrm>
          <a:off x="1102582" y="2508325"/>
          <a:ext cx="2911490"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Cultural Disconnect</a:t>
          </a:r>
          <a:r>
            <a:rPr lang="en-GB" sz="1200" kern="1200" dirty="0"/>
            <a:t>:</a:t>
          </a:r>
          <a:endParaRPr lang="en-US" sz="1200" kern="1200" dirty="0"/>
        </a:p>
      </dsp:txBody>
      <dsp:txXfrm>
        <a:off x="1102582" y="2508325"/>
        <a:ext cx="2911490" cy="888004"/>
      </dsp:txXfrm>
    </dsp:sp>
    <dsp:sp modelId="{A718D33D-094A-40B2-B9E5-A6302A4459B2}">
      <dsp:nvSpPr>
        <dsp:cNvPr id="0" name=""/>
        <dsp:cNvSpPr/>
      </dsp:nvSpPr>
      <dsp:spPr>
        <a:xfrm>
          <a:off x="4596371" y="2508325"/>
          <a:ext cx="2911490"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Feelings of isolation, disconnected from peers, lack of awareness of their cultures in the curriculum or school.</a:t>
          </a:r>
          <a:endParaRPr lang="en-US" sz="1200" kern="1200" dirty="0"/>
        </a:p>
      </dsp:txBody>
      <dsp:txXfrm>
        <a:off x="4596371" y="2508325"/>
        <a:ext cx="2911490" cy="888004"/>
      </dsp:txXfrm>
    </dsp:sp>
    <dsp:sp modelId="{6530FE0B-B135-4ABC-BCA3-A0AC5AF29DFC}">
      <dsp:nvSpPr>
        <dsp:cNvPr id="0" name=""/>
        <dsp:cNvSpPr/>
      </dsp:nvSpPr>
      <dsp:spPr>
        <a:xfrm>
          <a:off x="1102582" y="3760266"/>
          <a:ext cx="2911490"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Stereotyping and Discrimination</a:t>
          </a:r>
          <a:r>
            <a:rPr lang="en-GB" sz="1200" kern="1200" dirty="0"/>
            <a:t>:</a:t>
          </a:r>
          <a:endParaRPr lang="en-US" sz="1200" kern="1200" dirty="0"/>
        </a:p>
      </dsp:txBody>
      <dsp:txXfrm>
        <a:off x="1102582" y="3760266"/>
        <a:ext cx="2911490" cy="888004"/>
      </dsp:txXfrm>
    </dsp:sp>
    <dsp:sp modelId="{ED728D9D-DFA1-49E4-83A3-2098E21A09E4}">
      <dsp:nvSpPr>
        <dsp:cNvPr id="0" name=""/>
        <dsp:cNvSpPr/>
      </dsp:nvSpPr>
      <dsp:spPr>
        <a:xfrm>
          <a:off x="4596371" y="3760266"/>
          <a:ext cx="2911490"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Bullying, negative experiences affecting confidence and willingness to engage with school.</a:t>
          </a:r>
          <a:endParaRPr lang="en-US" sz="1200" kern="1200" dirty="0"/>
        </a:p>
      </dsp:txBody>
      <dsp:txXfrm>
        <a:off x="4596371" y="3760266"/>
        <a:ext cx="2911490" cy="888004"/>
      </dsp:txXfrm>
    </dsp:sp>
    <dsp:sp modelId="{E6CE25AF-7136-4EB4-A694-1D03349254C3}">
      <dsp:nvSpPr>
        <dsp:cNvPr id="0" name=""/>
        <dsp:cNvSpPr/>
      </dsp:nvSpPr>
      <dsp:spPr>
        <a:xfrm>
          <a:off x="1102582" y="5012207"/>
          <a:ext cx="2911490"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Family Expectations</a:t>
          </a:r>
          <a:r>
            <a:rPr lang="en-GB" sz="1200" kern="1200" dirty="0"/>
            <a:t>:</a:t>
          </a:r>
          <a:endParaRPr lang="en-US" sz="1200" kern="1200" dirty="0"/>
        </a:p>
      </dsp:txBody>
      <dsp:txXfrm>
        <a:off x="1102582" y="5012207"/>
        <a:ext cx="2911490" cy="888004"/>
      </dsp:txXfrm>
    </dsp:sp>
    <dsp:sp modelId="{5CC9C2EB-746A-44A4-9D61-1FA15939C2BC}">
      <dsp:nvSpPr>
        <dsp:cNvPr id="0" name=""/>
        <dsp:cNvSpPr/>
      </dsp:nvSpPr>
      <dsp:spPr>
        <a:xfrm>
          <a:off x="4596371" y="5012207"/>
          <a:ext cx="2911490" cy="888004"/>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dirty="0"/>
            <a:t>Family may not prioritise education over traditional roles or shifting. </a:t>
          </a:r>
          <a:br>
            <a:rPr lang="en-GB" sz="1200" kern="1200" dirty="0"/>
          </a:br>
          <a:endParaRPr lang="en-US" sz="1200" kern="1200" dirty="0"/>
        </a:p>
      </dsp:txBody>
      <dsp:txXfrm>
        <a:off x="4596371" y="5012207"/>
        <a:ext cx="2911490" cy="8880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EA330-88F2-47BA-A740-54F8DE644694}">
      <dsp:nvSpPr>
        <dsp:cNvPr id="0" name=""/>
        <dsp:cNvSpPr/>
      </dsp:nvSpPr>
      <dsp:spPr>
        <a:xfrm>
          <a:off x="600141" y="638"/>
          <a:ext cx="3012564" cy="191297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3BBB2-9BE8-40F6-83A9-45C223576777}">
      <dsp:nvSpPr>
        <dsp:cNvPr id="0" name=""/>
        <dsp:cNvSpPr/>
      </dsp:nvSpPr>
      <dsp:spPr>
        <a:xfrm>
          <a:off x="934871" y="318631"/>
          <a:ext cx="3012564" cy="191297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UNCRC Article 12</a:t>
          </a:r>
          <a:endParaRPr lang="en-US" sz="1500" kern="1200" dirty="0"/>
        </a:p>
      </dsp:txBody>
      <dsp:txXfrm>
        <a:off x="990900" y="374660"/>
        <a:ext cx="2900506" cy="1800920"/>
      </dsp:txXfrm>
    </dsp:sp>
    <dsp:sp modelId="{D1AFEF86-65CF-4263-80F0-A064C01DF29C}">
      <dsp:nvSpPr>
        <dsp:cNvPr id="0" name=""/>
        <dsp:cNvSpPr/>
      </dsp:nvSpPr>
      <dsp:spPr>
        <a:xfrm>
          <a:off x="4282164" y="638"/>
          <a:ext cx="3012564" cy="1912978"/>
        </a:xfrm>
        <a:prstGeom prst="roundRect">
          <a:avLst>
            <a:gd name="adj" fmla="val 1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BB8A5-A913-4A79-BD4E-3F4CD9472A47}">
      <dsp:nvSpPr>
        <dsp:cNvPr id="0" name=""/>
        <dsp:cNvSpPr/>
      </dsp:nvSpPr>
      <dsp:spPr>
        <a:xfrm>
          <a:off x="4616894" y="318631"/>
          <a:ext cx="3012564" cy="1912978"/>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Every child has the right to express their views, feelings and wishes in all matters affecting them, and to have their views considered and taken seriously.</a:t>
          </a:r>
          <a:endParaRPr lang="en-US" sz="1500" kern="1200" dirty="0"/>
        </a:p>
      </dsp:txBody>
      <dsp:txXfrm>
        <a:off x="4672923" y="374660"/>
        <a:ext cx="2900506" cy="1800920"/>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4D9B6-FB82-4545-9EFA-BC633EE82869}" type="datetimeFigureOut">
              <a:rPr lang="en-GB" smtClean="0"/>
              <a:t>02/02/2026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51D4C-B6D8-49CE-970E-B9A6550C84D6}" type="slidenum">
              <a:rPr lang="en-GB" smtClean="0"/>
              <a:t>‹#›</a:t>
            </a:fld>
            <a:endParaRPr lang="en-GB" dirty="0"/>
          </a:p>
        </p:txBody>
      </p:sp>
    </p:spTree>
    <p:extLst>
      <p:ext uri="{BB962C8B-B14F-4D97-AF65-F5344CB8AC3E}">
        <p14:creationId xmlns:p14="http://schemas.microsoft.com/office/powerpoint/2010/main" val="1816192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51D4C-B6D8-49CE-970E-B9A6550C84D6}" type="slidenum">
              <a:rPr lang="en-GB" smtClean="0"/>
              <a:t>5</a:t>
            </a:fld>
            <a:endParaRPr lang="en-GB" dirty="0"/>
          </a:p>
        </p:txBody>
      </p:sp>
    </p:spTree>
    <p:extLst>
      <p:ext uri="{BB962C8B-B14F-4D97-AF65-F5344CB8AC3E}">
        <p14:creationId xmlns:p14="http://schemas.microsoft.com/office/powerpoint/2010/main" val="4215669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51D4C-B6D8-49CE-970E-B9A6550C84D6}" type="slidenum">
              <a:rPr lang="en-GB" smtClean="0"/>
              <a:t>6</a:t>
            </a:fld>
            <a:endParaRPr lang="en-GB" dirty="0"/>
          </a:p>
        </p:txBody>
      </p:sp>
    </p:spTree>
    <p:extLst>
      <p:ext uri="{BB962C8B-B14F-4D97-AF65-F5344CB8AC3E}">
        <p14:creationId xmlns:p14="http://schemas.microsoft.com/office/powerpoint/2010/main" val="2809968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51D4C-B6D8-49CE-970E-B9A6550C84D6}" type="slidenum">
              <a:rPr lang="en-GB" smtClean="0"/>
              <a:t>8</a:t>
            </a:fld>
            <a:endParaRPr lang="en-GB" dirty="0"/>
          </a:p>
        </p:txBody>
      </p:sp>
    </p:spTree>
    <p:extLst>
      <p:ext uri="{BB962C8B-B14F-4D97-AF65-F5344CB8AC3E}">
        <p14:creationId xmlns:p14="http://schemas.microsoft.com/office/powerpoint/2010/main" val="147366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251D4C-B6D8-49CE-970E-B9A6550C84D6}" type="slidenum">
              <a:rPr lang="en-GB" smtClean="0"/>
              <a:t>9</a:t>
            </a:fld>
            <a:endParaRPr lang="en-GB" dirty="0"/>
          </a:p>
        </p:txBody>
      </p:sp>
    </p:spTree>
    <p:extLst>
      <p:ext uri="{BB962C8B-B14F-4D97-AF65-F5344CB8AC3E}">
        <p14:creationId xmlns:p14="http://schemas.microsoft.com/office/powerpoint/2010/main" val="2883174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Breakout ACTIVTY: Island Village </a:t>
            </a: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(one of many activities to learn more, basic understanding of the UNCRC and likely a wants/needs warmup)</a:t>
            </a: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 small, new village has been built on a remote Scottish Island, no-one has ever lived there and so far, only houses have been built. There are no laws, no rules and no history. You will all be settlers here and in preparation, your group has been given the responsibility of deciding which 10 institutions or recreational facilities should be in your village.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Split into pairs or groups [this could also be done individually]. Participants have to choose the name for the village. The young people then decide what is to be in their village.</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Depending on time, participants can draw the village or simply list what they want there. They must be specific, for example, they can’t just say shops: it would have to be a supermarket or a chemist.</a:t>
            </a:r>
          </a:p>
          <a:p>
            <a:pPr marL="171450" marR="0" lvl="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Hand out the Articles of the Convention. The young people look at what is in their village and write the Article or right it covers - for example, if they have a hospital, they would write beside it Article 6, Article 23.</a:t>
            </a:r>
          </a:p>
          <a:p>
            <a:endParaRPr lang="en-GB" dirty="0"/>
          </a:p>
        </p:txBody>
      </p:sp>
      <p:sp>
        <p:nvSpPr>
          <p:cNvPr id="4" name="Slide Number Placeholder 3"/>
          <p:cNvSpPr>
            <a:spLocks noGrp="1"/>
          </p:cNvSpPr>
          <p:nvPr>
            <p:ph type="sldNum" sz="quarter" idx="5"/>
          </p:nvPr>
        </p:nvSpPr>
        <p:spPr/>
        <p:txBody>
          <a:bodyPr/>
          <a:lstStyle/>
          <a:p>
            <a:fld id="{71251D4C-B6D8-49CE-970E-B9A6550C84D6}" type="slidenum">
              <a:rPr lang="en-GB" smtClean="0"/>
              <a:t>13</a:t>
            </a:fld>
            <a:endParaRPr lang="en-GB" dirty="0"/>
          </a:p>
        </p:txBody>
      </p:sp>
    </p:spTree>
    <p:extLst>
      <p:ext uri="{BB962C8B-B14F-4D97-AF65-F5344CB8AC3E}">
        <p14:creationId xmlns:p14="http://schemas.microsoft.com/office/powerpoint/2010/main" val="770825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97C3D7-354F-479A-8408-4CB6A54E8905}" type="datetimeFigureOut">
              <a:rPr lang="en-GB" smtClean="0"/>
              <a:pPr/>
              <a:t>02/02/2026</a:t>
            </a:fld>
            <a:endParaRPr lang="en-GB"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3A320ED-F261-47EA-932C-1D623131EC09}" type="slidenum">
              <a:rPr lang="en-GB" smtClean="0"/>
              <a:pPr/>
              <a:t>‹#›</a:t>
            </a:fld>
            <a:endParaRPr lang="en-GB" dirty="0"/>
          </a:p>
        </p:txBody>
      </p:sp>
    </p:spTree>
  </p:cSld>
  <p:clrMapOvr>
    <a:masterClrMapping/>
  </p:clrMapOvr>
  <p:transition spd="med">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97C3D7-354F-479A-8408-4CB6A54E8905}" type="datetimeFigureOut">
              <a:rPr lang="en-GB" smtClean="0"/>
              <a:pPr/>
              <a:t>02/02/2026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A320ED-F261-47EA-932C-1D623131EC09}" type="slidenum">
              <a:rPr lang="en-GB" smtClean="0"/>
              <a:pPr/>
              <a:t>‹#›</a:t>
            </a:fld>
            <a:endParaRPr lang="en-GB" dirty="0"/>
          </a:p>
        </p:txBody>
      </p:sp>
    </p:spTree>
  </p:cSld>
  <p:clrMapOvr>
    <a:masterClrMapping/>
  </p:clrMapOvr>
  <p:transition spd="med">
    <p:pull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97C3D7-354F-479A-8408-4CB6A54E8905}" type="datetimeFigureOut">
              <a:rPr lang="en-GB" smtClean="0"/>
              <a:pPr/>
              <a:t>02/02/2026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A320ED-F261-47EA-932C-1D623131EC09}" type="slidenum">
              <a:rPr lang="en-GB" smtClean="0"/>
              <a:pPr/>
              <a:t>‹#›</a:t>
            </a:fld>
            <a:endParaRPr lang="en-GB" dirty="0"/>
          </a:p>
        </p:txBody>
      </p:sp>
    </p:spTree>
  </p:cSld>
  <p:clrMapOvr>
    <a:masterClrMapping/>
  </p:clrMapOvr>
  <p:transition spd="med">
    <p:pull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D97C3D7-354F-479A-8408-4CB6A54E8905}" type="datetimeFigureOut">
              <a:rPr lang="en-GB" smtClean="0"/>
              <a:pPr/>
              <a:t>02/02/2026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A320ED-F261-47EA-932C-1D623131EC09}" type="slidenum">
              <a:rPr lang="en-GB" smtClean="0"/>
              <a:pPr/>
              <a:t>‹#›</a:t>
            </a:fld>
            <a:endParaRPr lang="en-GB"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D97C3D7-354F-479A-8408-4CB6A54E8905}" type="datetimeFigureOut">
              <a:rPr lang="en-GB" smtClean="0"/>
              <a:pPr/>
              <a:t>02/02/2026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13A320ED-F261-47EA-932C-1D623131EC09}" type="slidenum">
              <a:rPr lang="en-GB" smtClean="0"/>
              <a:pPr/>
              <a:t>‹#›</a:t>
            </a:fld>
            <a:endParaRPr lang="en-GB"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D97C3D7-354F-479A-8408-4CB6A54E8905}" type="datetimeFigureOut">
              <a:rPr lang="en-GB" smtClean="0"/>
              <a:pPr/>
              <a:t>02/02/2026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3A320ED-F261-47EA-932C-1D623131EC09}" type="slidenum">
              <a:rPr lang="en-GB" smtClean="0"/>
              <a:pPr/>
              <a:t>‹#›</a:t>
            </a:fld>
            <a:endParaRPr lang="en-GB"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D97C3D7-354F-479A-8408-4CB6A54E8905}" type="datetimeFigureOut">
              <a:rPr lang="en-GB" smtClean="0"/>
              <a:pPr/>
              <a:t>02/02/2026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13A320ED-F261-47EA-932C-1D623131EC09}"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transition spd="med">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D97C3D7-354F-479A-8408-4CB6A54E8905}" type="datetimeFigureOut">
              <a:rPr lang="en-GB" smtClean="0"/>
              <a:pPr/>
              <a:t>02/02/2026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13A320ED-F261-47EA-932C-1D623131EC09}" type="slidenum">
              <a:rPr lang="en-GB" smtClean="0"/>
              <a:pPr/>
              <a:t>‹#›</a:t>
            </a:fld>
            <a:endParaRPr lang="en-GB"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spd="med">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7C3D7-354F-479A-8408-4CB6A54E8905}" type="datetimeFigureOut">
              <a:rPr lang="en-GB" smtClean="0"/>
              <a:pPr/>
              <a:t>02/02/2026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13A320ED-F261-47EA-932C-1D623131EC09}" type="slidenum">
              <a:rPr lang="en-GB" smtClean="0"/>
              <a:pPr/>
              <a:t>‹#›</a:t>
            </a:fld>
            <a:endParaRPr lang="en-GB" dirty="0"/>
          </a:p>
        </p:txBody>
      </p:sp>
    </p:spTree>
  </p:cSld>
  <p:clrMapOvr>
    <a:masterClrMapping/>
  </p:clrMapOvr>
  <p:transition spd="med">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D97C3D7-354F-479A-8408-4CB6A54E8905}" type="datetimeFigureOut">
              <a:rPr lang="en-GB" smtClean="0"/>
              <a:pPr/>
              <a:t>02/02/2026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13A320ED-F261-47EA-932C-1D623131EC09}" type="slidenum">
              <a:rPr lang="en-GB" smtClean="0"/>
              <a:pPr/>
              <a:t>‹#›</a:t>
            </a:fld>
            <a:endParaRPr lang="en-GB" dirty="0"/>
          </a:p>
        </p:txBody>
      </p:sp>
    </p:spTree>
  </p:cSld>
  <p:clrMapOvr>
    <a:overrideClrMapping bg1="lt1" tx1="dk1" bg2="lt2" tx2="dk2" accent1="accent1" accent2="accent2" accent3="accent3" accent4="accent4" accent5="accent5" accent6="accent6" hlink="hlink" folHlink="folHlink"/>
  </p:clrMapOvr>
  <p:transition spd="med">
    <p:pull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a:t>Click icon to add picture</a:t>
            </a:r>
          </a:p>
        </p:txBody>
      </p:sp>
      <p:sp>
        <p:nvSpPr>
          <p:cNvPr id="5" name="Date Placeholder 4"/>
          <p:cNvSpPr>
            <a:spLocks noGrp="1"/>
          </p:cNvSpPr>
          <p:nvPr>
            <p:ph type="dt" sz="half" idx="10"/>
          </p:nvPr>
        </p:nvSpPr>
        <p:spPr/>
        <p:txBody>
          <a:bodyPr/>
          <a:lstStyle>
            <a:lvl1pPr>
              <a:defRPr>
                <a:solidFill>
                  <a:schemeClr val="tx1"/>
                </a:solidFill>
              </a:defRPr>
            </a:lvl1pPr>
            <a:extLst/>
          </a:lstStyle>
          <a:p>
            <a:fld id="{5D97C3D7-354F-479A-8408-4CB6A54E8905}" type="datetimeFigureOut">
              <a:rPr lang="en-GB" smtClean="0"/>
              <a:pPr/>
              <a:t>02/02/2026</a:t>
            </a:fld>
            <a:endParaRPr lang="en-GB"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3A320ED-F261-47EA-932C-1D623131EC09}" type="slidenum">
              <a:rPr lang="en-GB" smtClean="0"/>
              <a:pPr/>
              <a:t>‹#›</a:t>
            </a:fld>
            <a:endParaRPr lang="en-GB"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med">
    <p:pull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97C3D7-354F-479A-8408-4CB6A54E8905}" type="datetimeFigureOut">
              <a:rPr lang="en-GB" smtClean="0"/>
              <a:pPr/>
              <a:t>02/02/2026</a:t>
            </a:fld>
            <a:endParaRPr lang="en-GB"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A320ED-F261-47EA-932C-1D623131EC09}"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p:pull dir="r"/>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50504FA-4A64-0FE0-77B4-418F4095641C}"/>
              </a:ext>
            </a:extLst>
          </p:cNvPr>
          <p:cNvSpPr>
            <a:spLocks noGrp="1"/>
          </p:cNvSpPr>
          <p:nvPr>
            <p:ph type="subTitle" idx="1"/>
          </p:nvPr>
        </p:nvSpPr>
        <p:spPr>
          <a:xfrm>
            <a:off x="3779912" y="2492896"/>
            <a:ext cx="3888432" cy="461609"/>
          </a:xfrm>
        </p:spPr>
        <p:txBody>
          <a:bodyPr>
            <a:noAutofit/>
          </a:bodyPr>
          <a:lstStyle/>
          <a:p>
            <a:pPr algn="l"/>
            <a:r>
              <a:rPr lang="en-GB" sz="4000" b="1" dirty="0">
                <a:solidFill>
                  <a:schemeClr val="tx1"/>
                </a:solidFill>
              </a:rPr>
              <a:t>IN SCOTLAND</a:t>
            </a:r>
          </a:p>
        </p:txBody>
      </p:sp>
      <p:pic>
        <p:nvPicPr>
          <p:cNvPr id="4" name="Picture 3">
            <a:extLst>
              <a:ext uri="{FF2B5EF4-FFF2-40B4-BE49-F238E27FC236}">
                <a16:creationId xmlns:a16="http://schemas.microsoft.com/office/drawing/2014/main" id="{8BC79638-C000-039D-EA20-4F84B310AA24}"/>
              </a:ext>
            </a:extLst>
          </p:cNvPr>
          <p:cNvPicPr>
            <a:picLocks noChangeAspect="1"/>
          </p:cNvPicPr>
          <p:nvPr/>
        </p:nvPicPr>
        <p:blipFill>
          <a:blip r:embed="rId2"/>
          <a:stretch>
            <a:fillRect/>
          </a:stretch>
        </p:blipFill>
        <p:spPr>
          <a:xfrm>
            <a:off x="-17303" y="3098046"/>
            <a:ext cx="9144000" cy="3178659"/>
          </a:xfrm>
          <a:prstGeom prst="rect">
            <a:avLst/>
          </a:prstGeom>
        </p:spPr>
      </p:pic>
      <p:pic>
        <p:nvPicPr>
          <p:cNvPr id="5" name="Picture 4">
            <a:extLst>
              <a:ext uri="{FF2B5EF4-FFF2-40B4-BE49-F238E27FC236}">
                <a16:creationId xmlns:a16="http://schemas.microsoft.com/office/drawing/2014/main" id="{BB875815-67D4-3F74-806B-25D01E3E3440}"/>
              </a:ext>
            </a:extLst>
          </p:cNvPr>
          <p:cNvPicPr>
            <a:picLocks noChangeAspect="1"/>
          </p:cNvPicPr>
          <p:nvPr/>
        </p:nvPicPr>
        <p:blipFill>
          <a:blip r:embed="rId3"/>
          <a:stretch>
            <a:fillRect/>
          </a:stretch>
        </p:blipFill>
        <p:spPr>
          <a:xfrm>
            <a:off x="251520" y="188640"/>
            <a:ext cx="3384376" cy="2908330"/>
          </a:xfrm>
          <a:prstGeom prst="rect">
            <a:avLst/>
          </a:prstGeom>
        </p:spPr>
      </p:pic>
    </p:spTree>
    <p:extLst>
      <p:ext uri="{BB962C8B-B14F-4D97-AF65-F5344CB8AC3E}">
        <p14:creationId xmlns:p14="http://schemas.microsoft.com/office/powerpoint/2010/main" val="3380043093"/>
      </p:ext>
    </p:extLst>
  </p:cSld>
  <p:clrMapOvr>
    <a:masterClrMapping/>
  </p:clrMapOvr>
  <p:transition spd="med">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7A5874-7CA4-8D3D-312C-7213BDD6637B}"/>
              </a:ext>
            </a:extLst>
          </p:cNvPr>
          <p:cNvPicPr>
            <a:picLocks noChangeAspect="1"/>
          </p:cNvPicPr>
          <p:nvPr/>
        </p:nvPicPr>
        <p:blipFill>
          <a:blip r:embed="rId2"/>
          <a:stretch>
            <a:fillRect/>
          </a:stretch>
        </p:blipFill>
        <p:spPr>
          <a:xfrm>
            <a:off x="2987824" y="620689"/>
            <a:ext cx="3632609" cy="2808312"/>
          </a:xfrm>
          <a:prstGeom prst="rect">
            <a:avLst/>
          </a:prstGeom>
        </p:spPr>
      </p:pic>
      <p:sp>
        <p:nvSpPr>
          <p:cNvPr id="3" name="Subtitle 2">
            <a:extLst>
              <a:ext uri="{FF2B5EF4-FFF2-40B4-BE49-F238E27FC236}">
                <a16:creationId xmlns:a16="http://schemas.microsoft.com/office/drawing/2014/main" id="{F76D8303-8F40-EBF1-4E3C-38811CC46D17}"/>
              </a:ext>
            </a:extLst>
          </p:cNvPr>
          <p:cNvSpPr>
            <a:spLocks noGrp="1"/>
          </p:cNvSpPr>
          <p:nvPr>
            <p:ph type="subTitle" idx="1"/>
          </p:nvPr>
        </p:nvSpPr>
        <p:spPr/>
        <p:txBody>
          <a:bodyPr>
            <a:normAutofit fontScale="62500" lnSpcReduction="20000"/>
          </a:bodyPr>
          <a:lstStyle/>
          <a:p>
            <a:pPr algn="ctr"/>
            <a:endParaRPr lang="en-GB" sz="4800" b="1" dirty="0">
              <a:solidFill>
                <a:schemeClr val="tx1"/>
              </a:solidFill>
            </a:endParaRPr>
          </a:p>
          <a:p>
            <a:pPr algn="ctr"/>
            <a:r>
              <a:rPr lang="en-GB" sz="4800" b="1" i="1" dirty="0">
                <a:solidFill>
                  <a:schemeClr val="tx1"/>
                </a:solidFill>
              </a:rPr>
              <a:t>Understanding culture and challenges</a:t>
            </a:r>
          </a:p>
        </p:txBody>
      </p:sp>
    </p:spTree>
    <p:extLst>
      <p:ext uri="{BB962C8B-B14F-4D97-AF65-F5344CB8AC3E}">
        <p14:creationId xmlns:p14="http://schemas.microsoft.com/office/powerpoint/2010/main" val="3254986189"/>
      </p:ext>
    </p:extLst>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ED7A51-F88F-4981-3910-533A3AC746BA}"/>
              </a:ext>
            </a:extLst>
          </p:cNvPr>
          <p:cNvSpPr>
            <a:spLocks noGrp="1"/>
          </p:cNvSpPr>
          <p:nvPr>
            <p:ph idx="1"/>
          </p:nvPr>
        </p:nvSpPr>
        <p:spPr>
          <a:xfrm>
            <a:off x="899592" y="3068960"/>
            <a:ext cx="7272808" cy="3096344"/>
          </a:xfrm>
        </p:spPr>
        <p:txBody>
          <a:bodyPr>
            <a:normAutofit fontScale="92500" lnSpcReduction="20000"/>
          </a:bodyPr>
          <a:lstStyle/>
          <a:p>
            <a:pPr marL="109728" indent="0" algn="ctr">
              <a:buNone/>
            </a:pPr>
            <a:r>
              <a:rPr lang="en-GB" sz="4000" b="1" dirty="0"/>
              <a:t>in Scotland</a:t>
            </a:r>
          </a:p>
          <a:p>
            <a:pPr marL="109728" indent="0" algn="ctr">
              <a:buNone/>
            </a:pPr>
            <a:endParaRPr lang="en-GB" sz="2000" b="1" dirty="0"/>
          </a:p>
          <a:p>
            <a:pPr marL="109728" indent="0" algn="ctr">
              <a:buNone/>
            </a:pPr>
            <a:r>
              <a:rPr lang="en-GB" sz="2200" b="1" dirty="0"/>
              <a:t>Contact us:</a:t>
            </a:r>
          </a:p>
          <a:p>
            <a:pPr marL="109728" indent="0" algn="ctr">
              <a:buNone/>
            </a:pPr>
            <a:endParaRPr lang="en-GB" sz="2200" b="1" dirty="0"/>
          </a:p>
          <a:p>
            <a:pPr marL="109728" indent="0" algn="ctr">
              <a:buNone/>
            </a:pPr>
            <a:r>
              <a:rPr lang="en-GB" sz="2200" b="1" dirty="0"/>
              <a:t>www.article12.org</a:t>
            </a:r>
          </a:p>
          <a:p>
            <a:pPr marL="109728" indent="0" algn="ctr">
              <a:buNone/>
            </a:pPr>
            <a:endParaRPr lang="en-GB" sz="2200" b="1" dirty="0"/>
          </a:p>
          <a:p>
            <a:pPr marL="109728" indent="0" algn="ctr">
              <a:buNone/>
            </a:pPr>
            <a:r>
              <a:rPr lang="en-GB" sz="2200" b="1" dirty="0"/>
              <a:t> admin@article12.org</a:t>
            </a:r>
          </a:p>
          <a:p>
            <a:pPr marL="109728" indent="0" algn="ctr">
              <a:buNone/>
            </a:pPr>
            <a:endParaRPr lang="en-GB" sz="2200" b="1" dirty="0"/>
          </a:p>
          <a:p>
            <a:pPr marL="109728" indent="0" algn="ctr">
              <a:buNone/>
            </a:pPr>
            <a:r>
              <a:rPr lang="en-GB" sz="2200" b="1" dirty="0"/>
              <a:t>Or find us on Facebook and Bluesky</a:t>
            </a:r>
          </a:p>
          <a:p>
            <a:pPr marL="109728" indent="0" algn="ctr">
              <a:buNone/>
            </a:pPr>
            <a:endParaRPr lang="en-GB" sz="2200" b="1" dirty="0"/>
          </a:p>
          <a:p>
            <a:pPr marL="109728" indent="0" algn="ctr">
              <a:buNone/>
            </a:pPr>
            <a:endParaRPr lang="en-GB" sz="2200" b="1" dirty="0"/>
          </a:p>
          <a:p>
            <a:pPr marL="109728" indent="0" algn="ctr">
              <a:buNone/>
            </a:pPr>
            <a:endParaRPr lang="en-GB" sz="4000" b="1" dirty="0"/>
          </a:p>
          <a:p>
            <a:pPr marL="109728" indent="0">
              <a:buNone/>
            </a:pPr>
            <a:endParaRPr lang="en-GB" b="1" dirty="0"/>
          </a:p>
        </p:txBody>
      </p:sp>
      <p:pic>
        <p:nvPicPr>
          <p:cNvPr id="4" name="Picture 3">
            <a:extLst>
              <a:ext uri="{FF2B5EF4-FFF2-40B4-BE49-F238E27FC236}">
                <a16:creationId xmlns:a16="http://schemas.microsoft.com/office/drawing/2014/main" id="{D9D388CC-5AAE-5B7B-21E2-D271E70A24C8}"/>
              </a:ext>
            </a:extLst>
          </p:cNvPr>
          <p:cNvPicPr>
            <a:picLocks noChangeAspect="1"/>
          </p:cNvPicPr>
          <p:nvPr/>
        </p:nvPicPr>
        <p:blipFill>
          <a:blip r:embed="rId2"/>
          <a:stretch>
            <a:fillRect/>
          </a:stretch>
        </p:blipFill>
        <p:spPr>
          <a:xfrm>
            <a:off x="2735796" y="452111"/>
            <a:ext cx="3600400" cy="2644878"/>
          </a:xfrm>
          <a:prstGeom prst="rect">
            <a:avLst/>
          </a:prstGeom>
        </p:spPr>
      </p:pic>
    </p:spTree>
    <p:extLst>
      <p:ext uri="{BB962C8B-B14F-4D97-AF65-F5344CB8AC3E}">
        <p14:creationId xmlns:p14="http://schemas.microsoft.com/office/powerpoint/2010/main" val="3076301401"/>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
            <a:extLst>
              <a:ext uri="{FF2B5EF4-FFF2-40B4-BE49-F238E27FC236}">
                <a16:creationId xmlns:a16="http://schemas.microsoft.com/office/drawing/2014/main" id="{FA01A2A0-D6DF-097D-AF64-08713C7E514E}"/>
              </a:ext>
            </a:extLst>
          </p:cNvPr>
          <p:cNvGraphicFramePr>
            <a:graphicFrameLocks noGrp="1"/>
          </p:cNvGraphicFramePr>
          <p:nvPr>
            <p:ph idx="1"/>
            <p:extLst>
              <p:ext uri="{D42A27DB-BD31-4B8C-83A1-F6EECF244321}">
                <p14:modId xmlns:p14="http://schemas.microsoft.com/office/powerpoint/2010/main" val="1184618527"/>
              </p:ext>
            </p:extLst>
          </p:nvPr>
        </p:nvGraphicFramePr>
        <p:xfrm>
          <a:off x="457200" y="2276873"/>
          <a:ext cx="8229600"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342C88E3-0B8E-1B67-1401-5153FB4AE3F5}"/>
              </a:ext>
            </a:extLst>
          </p:cNvPr>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7731153" y="5746921"/>
            <a:ext cx="1368986" cy="1080120"/>
          </a:xfrm>
          <a:prstGeom prst="rect">
            <a:avLst/>
          </a:prstGeom>
        </p:spPr>
      </p:pic>
    </p:spTree>
    <p:extLst>
      <p:ext uri="{BB962C8B-B14F-4D97-AF65-F5344CB8AC3E}">
        <p14:creationId xmlns:p14="http://schemas.microsoft.com/office/powerpoint/2010/main" val="3388000044"/>
      </p:ext>
    </p:extLst>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e the source image">
            <a:extLst>
              <a:ext uri="{FF2B5EF4-FFF2-40B4-BE49-F238E27FC236}">
                <a16:creationId xmlns:a16="http://schemas.microsoft.com/office/drawing/2014/main" id="{0630B87B-A34D-3B6D-93C9-2EE9165BE7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4956" y="1412776"/>
            <a:ext cx="6814087" cy="45259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D16B725-4DAA-0AA5-A5D9-1EC501033838}"/>
              </a:ext>
            </a:extLst>
          </p:cNvPr>
          <p:cNvSpPr txBox="1"/>
          <p:nvPr/>
        </p:nvSpPr>
        <p:spPr>
          <a:xfrm>
            <a:off x="1164956" y="404664"/>
            <a:ext cx="6647404" cy="723275"/>
          </a:xfrm>
          <a:prstGeom prst="rect">
            <a:avLst/>
          </a:prstGeom>
          <a:noFill/>
        </p:spPr>
        <p:txBody>
          <a:bodyPr wrap="square">
            <a:spAutoFit/>
          </a:bodyPr>
          <a:lstStyle/>
          <a:p>
            <a:r>
              <a:rPr kumimoji="0" lang="en-GB" sz="4100" b="1" i="0" u="none" strike="noStrike" kern="1200" cap="none" spc="0" normalizeH="0" baseline="0" noProof="0" dirty="0">
                <a:ln>
                  <a:noFill/>
                </a:ln>
                <a:solidFill>
                  <a:srgbClr val="646B86"/>
                </a:solidFill>
                <a:effectLst>
                  <a:outerShdw blurRad="31750" dist="25400" dir="5400000" algn="tl" rotWithShape="0">
                    <a:srgbClr val="000000">
                      <a:alpha val="25000"/>
                    </a:srgbClr>
                  </a:outerShdw>
                </a:effectLst>
                <a:uLnTx/>
                <a:uFillTx/>
                <a:latin typeface="Lucida Sans Unicode"/>
                <a:ea typeface="+mj-ea"/>
                <a:cs typeface="+mj-cs"/>
              </a:rPr>
              <a:t>Activity: Rights Village</a:t>
            </a:r>
            <a:endParaRPr lang="en-GB" dirty="0"/>
          </a:p>
        </p:txBody>
      </p:sp>
    </p:spTree>
    <p:extLst>
      <p:ext uri="{BB962C8B-B14F-4D97-AF65-F5344CB8AC3E}">
        <p14:creationId xmlns:p14="http://schemas.microsoft.com/office/powerpoint/2010/main" val="946552708"/>
      </p:ext>
    </p:extLst>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57E76E9-B3AE-4D2E-A9E8-79D0E7E192E2}"/>
              </a:ext>
            </a:extLst>
          </p:cNvPr>
          <p:cNvPicPr>
            <a:picLocks noGrp="1" noChangeAspect="1"/>
          </p:cNvPicPr>
          <p:nvPr>
            <p:ph idx="1"/>
          </p:nvPr>
        </p:nvPicPr>
        <p:blipFill>
          <a:blip r:embed="rId2"/>
          <a:stretch>
            <a:fillRect/>
          </a:stretch>
        </p:blipFill>
        <p:spPr>
          <a:xfrm>
            <a:off x="2987824" y="369595"/>
            <a:ext cx="4631900" cy="5377447"/>
          </a:xfrm>
        </p:spPr>
      </p:pic>
      <p:pic>
        <p:nvPicPr>
          <p:cNvPr id="9" name="Picture 8">
            <a:extLst>
              <a:ext uri="{FF2B5EF4-FFF2-40B4-BE49-F238E27FC236}">
                <a16:creationId xmlns:a16="http://schemas.microsoft.com/office/drawing/2014/main" id="{5D88D473-8F05-4E39-A4CC-84CE731DF6FB}"/>
              </a:ext>
            </a:extLst>
          </p:cNvPr>
          <p:cNvPicPr>
            <a:picLocks noChangeAspect="1"/>
          </p:cNvPicPr>
          <p:nvPr/>
        </p:nvPicPr>
        <p:blipFill>
          <a:blip r:embed="rId3"/>
          <a:stretch>
            <a:fillRect/>
          </a:stretch>
        </p:blipFill>
        <p:spPr>
          <a:xfrm>
            <a:off x="0" y="1772816"/>
            <a:ext cx="3312368" cy="1317627"/>
          </a:xfrm>
          <a:prstGeom prst="rect">
            <a:avLst/>
          </a:prstGeom>
        </p:spPr>
      </p:pic>
      <p:pic>
        <p:nvPicPr>
          <p:cNvPr id="11" name="Picture 10">
            <a:extLst>
              <a:ext uri="{FF2B5EF4-FFF2-40B4-BE49-F238E27FC236}">
                <a16:creationId xmlns:a16="http://schemas.microsoft.com/office/drawing/2014/main" id="{4AFDFBD5-8514-4C7C-9FE3-21DEDD472192}"/>
              </a:ext>
            </a:extLst>
          </p:cNvPr>
          <p:cNvPicPr>
            <a:picLocks noChangeAspect="1"/>
          </p:cNvPicPr>
          <p:nvPr/>
        </p:nvPicPr>
        <p:blipFill>
          <a:blip r:embed="rId4"/>
          <a:stretch>
            <a:fillRect/>
          </a:stretch>
        </p:blipFill>
        <p:spPr>
          <a:xfrm>
            <a:off x="4860032" y="5322730"/>
            <a:ext cx="4104456" cy="1018905"/>
          </a:xfrm>
          <a:prstGeom prst="rect">
            <a:avLst/>
          </a:prstGeom>
        </p:spPr>
      </p:pic>
    </p:spTree>
    <p:extLst>
      <p:ext uri="{BB962C8B-B14F-4D97-AF65-F5344CB8AC3E}">
        <p14:creationId xmlns:p14="http://schemas.microsoft.com/office/powerpoint/2010/main" val="1156371143"/>
      </p:ext>
    </p:extLst>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A784F80-A522-40D3-BE57-78EA11742D3D}"/>
              </a:ext>
            </a:extLst>
          </p:cNvPr>
          <p:cNvPicPr>
            <a:picLocks noGrp="1" noChangeAspect="1"/>
          </p:cNvPicPr>
          <p:nvPr>
            <p:ph idx="1"/>
          </p:nvPr>
        </p:nvPicPr>
        <p:blipFill>
          <a:blip r:embed="rId2"/>
          <a:stretch>
            <a:fillRect/>
          </a:stretch>
        </p:blipFill>
        <p:spPr>
          <a:xfrm>
            <a:off x="3851920" y="692696"/>
            <a:ext cx="4611441" cy="5359440"/>
          </a:xfrm>
        </p:spPr>
      </p:pic>
      <p:pic>
        <p:nvPicPr>
          <p:cNvPr id="7" name="Picture 6">
            <a:extLst>
              <a:ext uri="{FF2B5EF4-FFF2-40B4-BE49-F238E27FC236}">
                <a16:creationId xmlns:a16="http://schemas.microsoft.com/office/drawing/2014/main" id="{E01BD3E0-F1F8-4B7A-892B-0F4CCE551431}"/>
              </a:ext>
            </a:extLst>
          </p:cNvPr>
          <p:cNvPicPr>
            <a:picLocks noChangeAspect="1"/>
          </p:cNvPicPr>
          <p:nvPr/>
        </p:nvPicPr>
        <p:blipFill>
          <a:blip r:embed="rId3"/>
          <a:stretch>
            <a:fillRect/>
          </a:stretch>
        </p:blipFill>
        <p:spPr>
          <a:xfrm>
            <a:off x="153531" y="2538412"/>
            <a:ext cx="3952875" cy="1781175"/>
          </a:xfrm>
          <a:prstGeom prst="rect">
            <a:avLst/>
          </a:prstGeom>
        </p:spPr>
      </p:pic>
      <p:pic>
        <p:nvPicPr>
          <p:cNvPr id="9" name="Picture 8">
            <a:extLst>
              <a:ext uri="{FF2B5EF4-FFF2-40B4-BE49-F238E27FC236}">
                <a16:creationId xmlns:a16="http://schemas.microsoft.com/office/drawing/2014/main" id="{3598DB43-E8E6-4BAE-B776-18BCF50A0D5C}"/>
              </a:ext>
            </a:extLst>
          </p:cNvPr>
          <p:cNvPicPr>
            <a:picLocks noChangeAspect="1"/>
          </p:cNvPicPr>
          <p:nvPr/>
        </p:nvPicPr>
        <p:blipFill>
          <a:blip r:embed="rId4"/>
          <a:stretch>
            <a:fillRect/>
          </a:stretch>
        </p:blipFill>
        <p:spPr>
          <a:xfrm>
            <a:off x="4788024" y="5722391"/>
            <a:ext cx="3933825" cy="885825"/>
          </a:xfrm>
          <a:prstGeom prst="rect">
            <a:avLst/>
          </a:prstGeom>
        </p:spPr>
      </p:pic>
      <p:pic>
        <p:nvPicPr>
          <p:cNvPr id="11" name="Picture 10">
            <a:extLst>
              <a:ext uri="{FF2B5EF4-FFF2-40B4-BE49-F238E27FC236}">
                <a16:creationId xmlns:a16="http://schemas.microsoft.com/office/drawing/2014/main" id="{E213EA7B-FC45-484E-8C52-24A93BB0BBD5}"/>
              </a:ext>
            </a:extLst>
          </p:cNvPr>
          <p:cNvPicPr>
            <a:picLocks noChangeAspect="1"/>
          </p:cNvPicPr>
          <p:nvPr/>
        </p:nvPicPr>
        <p:blipFill>
          <a:blip r:embed="rId5"/>
          <a:stretch>
            <a:fillRect/>
          </a:stretch>
        </p:blipFill>
        <p:spPr>
          <a:xfrm>
            <a:off x="111740" y="4547686"/>
            <a:ext cx="3990975" cy="1276350"/>
          </a:xfrm>
          <a:prstGeom prst="rect">
            <a:avLst/>
          </a:prstGeom>
        </p:spPr>
      </p:pic>
      <p:pic>
        <p:nvPicPr>
          <p:cNvPr id="13" name="Picture 12">
            <a:extLst>
              <a:ext uri="{FF2B5EF4-FFF2-40B4-BE49-F238E27FC236}">
                <a16:creationId xmlns:a16="http://schemas.microsoft.com/office/drawing/2014/main" id="{2AE4BB04-5AE8-41B7-A757-864ADDDD4CC9}"/>
              </a:ext>
            </a:extLst>
          </p:cNvPr>
          <p:cNvPicPr>
            <a:picLocks noChangeAspect="1"/>
          </p:cNvPicPr>
          <p:nvPr/>
        </p:nvPicPr>
        <p:blipFill>
          <a:blip r:embed="rId6"/>
          <a:stretch>
            <a:fillRect/>
          </a:stretch>
        </p:blipFill>
        <p:spPr>
          <a:xfrm>
            <a:off x="186164" y="836712"/>
            <a:ext cx="3533775" cy="1628775"/>
          </a:xfrm>
          <a:prstGeom prst="rect">
            <a:avLst/>
          </a:prstGeom>
        </p:spPr>
      </p:pic>
    </p:spTree>
    <p:extLst>
      <p:ext uri="{BB962C8B-B14F-4D97-AF65-F5344CB8AC3E}">
        <p14:creationId xmlns:p14="http://schemas.microsoft.com/office/powerpoint/2010/main" val="624516260"/>
      </p:ext>
    </p:extLst>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DEE3EF2-5678-46A1-B601-DC504E266E13}"/>
              </a:ext>
            </a:extLst>
          </p:cNvPr>
          <p:cNvPicPr>
            <a:picLocks noGrp="1" noChangeAspect="1"/>
          </p:cNvPicPr>
          <p:nvPr>
            <p:ph idx="1"/>
          </p:nvPr>
        </p:nvPicPr>
        <p:blipFill>
          <a:blip r:embed="rId2"/>
          <a:stretch>
            <a:fillRect/>
          </a:stretch>
        </p:blipFill>
        <p:spPr>
          <a:xfrm>
            <a:off x="2411760" y="1415263"/>
            <a:ext cx="4570562" cy="4027473"/>
          </a:xfrm>
        </p:spPr>
      </p:pic>
      <p:pic>
        <p:nvPicPr>
          <p:cNvPr id="7" name="Picture 6">
            <a:extLst>
              <a:ext uri="{FF2B5EF4-FFF2-40B4-BE49-F238E27FC236}">
                <a16:creationId xmlns:a16="http://schemas.microsoft.com/office/drawing/2014/main" id="{DA2FC592-99CD-49D9-8ACD-BED8AF2AD623}"/>
              </a:ext>
            </a:extLst>
          </p:cNvPr>
          <p:cNvPicPr>
            <a:picLocks noChangeAspect="1"/>
          </p:cNvPicPr>
          <p:nvPr/>
        </p:nvPicPr>
        <p:blipFill rotWithShape="1">
          <a:blip r:embed="rId3"/>
          <a:srcRect b="16423"/>
          <a:stretch/>
        </p:blipFill>
        <p:spPr>
          <a:xfrm>
            <a:off x="5580112" y="623175"/>
            <a:ext cx="3276600" cy="1584175"/>
          </a:xfrm>
          <a:prstGeom prst="rect">
            <a:avLst/>
          </a:prstGeom>
        </p:spPr>
      </p:pic>
      <p:pic>
        <p:nvPicPr>
          <p:cNvPr id="9" name="Picture 8">
            <a:extLst>
              <a:ext uri="{FF2B5EF4-FFF2-40B4-BE49-F238E27FC236}">
                <a16:creationId xmlns:a16="http://schemas.microsoft.com/office/drawing/2014/main" id="{D8F4DC57-A07F-47F5-A4EB-A9808A868EC2}"/>
              </a:ext>
            </a:extLst>
          </p:cNvPr>
          <p:cNvPicPr>
            <a:picLocks noChangeAspect="1"/>
          </p:cNvPicPr>
          <p:nvPr/>
        </p:nvPicPr>
        <p:blipFill>
          <a:blip r:embed="rId4"/>
          <a:stretch>
            <a:fillRect/>
          </a:stretch>
        </p:blipFill>
        <p:spPr>
          <a:xfrm>
            <a:off x="107504" y="4869160"/>
            <a:ext cx="3095625" cy="762000"/>
          </a:xfrm>
          <a:prstGeom prst="rect">
            <a:avLst/>
          </a:prstGeom>
        </p:spPr>
      </p:pic>
      <p:pic>
        <p:nvPicPr>
          <p:cNvPr id="11" name="Picture 10">
            <a:extLst>
              <a:ext uri="{FF2B5EF4-FFF2-40B4-BE49-F238E27FC236}">
                <a16:creationId xmlns:a16="http://schemas.microsoft.com/office/drawing/2014/main" id="{2C5F4099-1D33-4E1A-8EAA-C450260E68CF}"/>
              </a:ext>
            </a:extLst>
          </p:cNvPr>
          <p:cNvPicPr>
            <a:picLocks noChangeAspect="1"/>
          </p:cNvPicPr>
          <p:nvPr/>
        </p:nvPicPr>
        <p:blipFill>
          <a:blip r:embed="rId5"/>
          <a:stretch>
            <a:fillRect/>
          </a:stretch>
        </p:blipFill>
        <p:spPr>
          <a:xfrm>
            <a:off x="174178" y="1772816"/>
            <a:ext cx="2962275" cy="1009650"/>
          </a:xfrm>
          <a:prstGeom prst="rect">
            <a:avLst/>
          </a:prstGeom>
        </p:spPr>
      </p:pic>
      <p:pic>
        <p:nvPicPr>
          <p:cNvPr id="13" name="Picture 12">
            <a:extLst>
              <a:ext uri="{FF2B5EF4-FFF2-40B4-BE49-F238E27FC236}">
                <a16:creationId xmlns:a16="http://schemas.microsoft.com/office/drawing/2014/main" id="{B463217B-73C3-454D-AB2B-3217A797C8C1}"/>
              </a:ext>
            </a:extLst>
          </p:cNvPr>
          <p:cNvPicPr>
            <a:picLocks noChangeAspect="1"/>
          </p:cNvPicPr>
          <p:nvPr/>
        </p:nvPicPr>
        <p:blipFill>
          <a:blip r:embed="rId6"/>
          <a:stretch>
            <a:fillRect/>
          </a:stretch>
        </p:blipFill>
        <p:spPr>
          <a:xfrm>
            <a:off x="5364088" y="4650651"/>
            <a:ext cx="3143250" cy="2038350"/>
          </a:xfrm>
          <a:prstGeom prst="rect">
            <a:avLst/>
          </a:prstGeom>
        </p:spPr>
      </p:pic>
    </p:spTree>
    <p:extLst>
      <p:ext uri="{BB962C8B-B14F-4D97-AF65-F5344CB8AC3E}">
        <p14:creationId xmlns:p14="http://schemas.microsoft.com/office/powerpoint/2010/main" val="828726706"/>
      </p:ext>
    </p:extLst>
  </p:cSld>
  <p:clrMapOvr>
    <a:masterClrMapping/>
  </p:clrMapOvr>
  <p:transition spd="med">
    <p:pull dir="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CE9ECA-6B3E-460D-BEBC-56AFAA82334A}"/>
              </a:ext>
            </a:extLst>
          </p:cNvPr>
          <p:cNvPicPr>
            <a:picLocks noGrp="1" noChangeAspect="1"/>
          </p:cNvPicPr>
          <p:nvPr>
            <p:ph idx="1"/>
          </p:nvPr>
        </p:nvPicPr>
        <p:blipFill>
          <a:blip r:embed="rId2"/>
          <a:stretch>
            <a:fillRect/>
          </a:stretch>
        </p:blipFill>
        <p:spPr>
          <a:xfrm>
            <a:off x="1403648" y="620688"/>
            <a:ext cx="6033529" cy="5170388"/>
          </a:xfrm>
        </p:spPr>
      </p:pic>
      <p:pic>
        <p:nvPicPr>
          <p:cNvPr id="7" name="Picture 6">
            <a:extLst>
              <a:ext uri="{FF2B5EF4-FFF2-40B4-BE49-F238E27FC236}">
                <a16:creationId xmlns:a16="http://schemas.microsoft.com/office/drawing/2014/main" id="{48D1D41C-AB14-479F-869A-4DF3B4BCE9BB}"/>
              </a:ext>
            </a:extLst>
          </p:cNvPr>
          <p:cNvPicPr>
            <a:picLocks noChangeAspect="1"/>
          </p:cNvPicPr>
          <p:nvPr/>
        </p:nvPicPr>
        <p:blipFill>
          <a:blip r:embed="rId3"/>
          <a:stretch>
            <a:fillRect/>
          </a:stretch>
        </p:blipFill>
        <p:spPr>
          <a:xfrm>
            <a:off x="5004048" y="5373216"/>
            <a:ext cx="3467100" cy="1228725"/>
          </a:xfrm>
          <a:prstGeom prst="rect">
            <a:avLst/>
          </a:prstGeom>
        </p:spPr>
      </p:pic>
      <p:pic>
        <p:nvPicPr>
          <p:cNvPr id="9" name="Picture 8">
            <a:extLst>
              <a:ext uri="{FF2B5EF4-FFF2-40B4-BE49-F238E27FC236}">
                <a16:creationId xmlns:a16="http://schemas.microsoft.com/office/drawing/2014/main" id="{0FCECC78-2EEF-4E50-AB8C-F52DFF669F77}"/>
              </a:ext>
            </a:extLst>
          </p:cNvPr>
          <p:cNvPicPr>
            <a:picLocks noChangeAspect="1"/>
          </p:cNvPicPr>
          <p:nvPr/>
        </p:nvPicPr>
        <p:blipFill>
          <a:blip r:embed="rId4"/>
          <a:stretch>
            <a:fillRect/>
          </a:stretch>
        </p:blipFill>
        <p:spPr>
          <a:xfrm>
            <a:off x="5508104" y="764704"/>
            <a:ext cx="3476625" cy="866775"/>
          </a:xfrm>
          <a:prstGeom prst="rect">
            <a:avLst/>
          </a:prstGeom>
        </p:spPr>
      </p:pic>
      <p:pic>
        <p:nvPicPr>
          <p:cNvPr id="11" name="Picture 10">
            <a:extLst>
              <a:ext uri="{FF2B5EF4-FFF2-40B4-BE49-F238E27FC236}">
                <a16:creationId xmlns:a16="http://schemas.microsoft.com/office/drawing/2014/main" id="{68AF146E-B405-44A5-8F33-DD65854E5F36}"/>
              </a:ext>
            </a:extLst>
          </p:cNvPr>
          <p:cNvPicPr>
            <a:picLocks noChangeAspect="1"/>
          </p:cNvPicPr>
          <p:nvPr/>
        </p:nvPicPr>
        <p:blipFill>
          <a:blip r:embed="rId5"/>
          <a:stretch>
            <a:fillRect/>
          </a:stretch>
        </p:blipFill>
        <p:spPr>
          <a:xfrm>
            <a:off x="146348" y="1340768"/>
            <a:ext cx="2514600" cy="438150"/>
          </a:xfrm>
          <a:prstGeom prst="rect">
            <a:avLst/>
          </a:prstGeom>
        </p:spPr>
      </p:pic>
      <p:pic>
        <p:nvPicPr>
          <p:cNvPr id="13" name="Picture 12">
            <a:extLst>
              <a:ext uri="{FF2B5EF4-FFF2-40B4-BE49-F238E27FC236}">
                <a16:creationId xmlns:a16="http://schemas.microsoft.com/office/drawing/2014/main" id="{A3514550-198C-4D76-936C-B3EB8E847F34}"/>
              </a:ext>
            </a:extLst>
          </p:cNvPr>
          <p:cNvPicPr>
            <a:picLocks noChangeAspect="1"/>
          </p:cNvPicPr>
          <p:nvPr/>
        </p:nvPicPr>
        <p:blipFill>
          <a:blip r:embed="rId6"/>
          <a:stretch>
            <a:fillRect/>
          </a:stretch>
        </p:blipFill>
        <p:spPr>
          <a:xfrm>
            <a:off x="341953" y="5502835"/>
            <a:ext cx="3390900" cy="857250"/>
          </a:xfrm>
          <a:prstGeom prst="rect">
            <a:avLst/>
          </a:prstGeom>
        </p:spPr>
      </p:pic>
    </p:spTree>
    <p:extLst>
      <p:ext uri="{BB962C8B-B14F-4D97-AF65-F5344CB8AC3E}">
        <p14:creationId xmlns:p14="http://schemas.microsoft.com/office/powerpoint/2010/main" val="4122306362"/>
      </p:ext>
    </p:extLst>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9EF1F-1865-FDF4-D580-7893013328B2}"/>
              </a:ext>
            </a:extLst>
          </p:cNvPr>
          <p:cNvSpPr txBox="1"/>
          <p:nvPr/>
        </p:nvSpPr>
        <p:spPr>
          <a:xfrm>
            <a:off x="251520" y="1508989"/>
            <a:ext cx="8640960" cy="1415196"/>
          </a:xfrm>
          <a:prstGeom prst="rect">
            <a:avLst/>
          </a:prstGeom>
          <a:noFill/>
        </p:spPr>
        <p:txBody>
          <a:bodyPr wrap="square">
            <a:spAutoFit/>
          </a:bodyPr>
          <a:lstStyle/>
          <a:p>
            <a:pPr lvl="0" algn="ctr">
              <a:lnSpc>
                <a:spcPct val="107000"/>
              </a:lnSpc>
              <a:spcAft>
                <a:spcPts val="800"/>
              </a:spcAft>
              <a:buSzPts val="1000"/>
              <a:tabLst>
                <a:tab pos="457200" algn="l"/>
              </a:tabLst>
            </a:pPr>
            <a:r>
              <a:rPr lang="en-GB" sz="4800" b="1" kern="0" dirty="0">
                <a:latin typeface="Times New Roman" panose="02020603050405020304" pitchFamily="18" charset="0"/>
                <a:ea typeface="Times New Roman" panose="02020603050405020304" pitchFamily="18" charset="0"/>
                <a:cs typeface="Times New Roman" panose="02020603050405020304" pitchFamily="18" charset="0"/>
              </a:rPr>
              <a:t>Education Matters</a:t>
            </a:r>
          </a:p>
          <a:p>
            <a:pPr lvl="0" algn="ctr">
              <a:lnSpc>
                <a:spcPct val="107000"/>
              </a:lnSpc>
              <a:spcAft>
                <a:spcPts val="800"/>
              </a:spcAft>
              <a:buSzPts val="1000"/>
              <a:tabLst>
                <a:tab pos="457200" algn="l"/>
              </a:tabLst>
            </a:pPr>
            <a:r>
              <a:rPr lang="en-GB" sz="2800" b="1" kern="0" dirty="0">
                <a:effectLst/>
                <a:latin typeface="Times New Roman" panose="02020603050405020304" pitchFamily="18" charset="0"/>
                <a:ea typeface="Times New Roman" panose="02020603050405020304" pitchFamily="18" charset="0"/>
                <a:cs typeface="Times New Roman" panose="02020603050405020304" pitchFamily="18" charset="0"/>
              </a:rPr>
              <a:t>Exploring Barriers and Solutions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C329DFA-3DC3-9586-E5EB-2CE8DAAEF570}"/>
              </a:ext>
            </a:extLst>
          </p:cNvPr>
          <p:cNvPicPr>
            <a:picLocks noChangeAspect="1"/>
          </p:cNvPicPr>
          <p:nvPr/>
        </p:nvPicPr>
        <p:blipFill>
          <a:blip r:embed="rId2"/>
          <a:stretch>
            <a:fillRect/>
          </a:stretch>
        </p:blipFill>
        <p:spPr>
          <a:xfrm>
            <a:off x="7092281" y="5290818"/>
            <a:ext cx="1656183" cy="1378542"/>
          </a:xfrm>
          <a:prstGeom prst="rect">
            <a:avLst/>
          </a:prstGeom>
        </p:spPr>
      </p:pic>
    </p:spTree>
    <p:extLst>
      <p:ext uri="{BB962C8B-B14F-4D97-AF65-F5344CB8AC3E}">
        <p14:creationId xmlns:p14="http://schemas.microsoft.com/office/powerpoint/2010/main" val="3342915022"/>
      </p:ext>
    </p:extLst>
  </p:cSld>
  <p:clrMapOvr>
    <a:masterClrMapping/>
  </p:clrMapOvr>
  <p:transition spd="med">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extBox 2">
            <a:extLst>
              <a:ext uri="{FF2B5EF4-FFF2-40B4-BE49-F238E27FC236}">
                <a16:creationId xmlns:a16="http://schemas.microsoft.com/office/drawing/2014/main" id="{B499FC4D-771D-D867-9CF0-E625F6AE3EED}"/>
              </a:ext>
            </a:extLst>
          </p:cNvPr>
          <p:cNvGraphicFramePr/>
          <p:nvPr>
            <p:extLst>
              <p:ext uri="{D42A27DB-BD31-4B8C-83A1-F6EECF244321}">
                <p14:modId xmlns:p14="http://schemas.microsoft.com/office/powerpoint/2010/main" val="315247442"/>
              </p:ext>
            </p:extLst>
          </p:nvPr>
        </p:nvGraphicFramePr>
        <p:xfrm>
          <a:off x="107504" y="476672"/>
          <a:ext cx="903649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B441F7D0-8C83-734E-87E5-137FC9B16891}"/>
              </a:ext>
            </a:extLst>
          </p:cNvPr>
          <p:cNvPicPr>
            <a:picLocks noChangeAspect="1"/>
          </p:cNvPicPr>
          <p:nvPr/>
        </p:nvPicPr>
        <p:blipFill>
          <a:blip r:embed="rId7"/>
          <a:stretch>
            <a:fillRect/>
          </a:stretch>
        </p:blipFill>
        <p:spPr>
          <a:xfrm>
            <a:off x="7218031" y="5373216"/>
            <a:ext cx="1666977" cy="1224136"/>
          </a:xfrm>
          <a:prstGeom prst="rect">
            <a:avLst/>
          </a:prstGeom>
        </p:spPr>
      </p:pic>
    </p:spTree>
    <p:extLst>
      <p:ext uri="{BB962C8B-B14F-4D97-AF65-F5344CB8AC3E}">
        <p14:creationId xmlns:p14="http://schemas.microsoft.com/office/powerpoint/2010/main" val="3640735982"/>
      </p:ext>
    </p:extLst>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4925F-5235-C874-60AC-6C2049CE0142}"/>
              </a:ext>
            </a:extLst>
          </p:cNvPr>
          <p:cNvPicPr>
            <a:picLocks noChangeAspect="1"/>
          </p:cNvPicPr>
          <p:nvPr/>
        </p:nvPicPr>
        <p:blipFill>
          <a:blip r:embed="rId2"/>
          <a:stretch>
            <a:fillRect/>
          </a:stretch>
        </p:blipFill>
        <p:spPr>
          <a:xfrm>
            <a:off x="7429277" y="5589240"/>
            <a:ext cx="1372804" cy="1008112"/>
          </a:xfrm>
          <a:prstGeom prst="rect">
            <a:avLst/>
          </a:prstGeom>
        </p:spPr>
      </p:pic>
      <p:graphicFrame>
        <p:nvGraphicFramePr>
          <p:cNvPr id="13" name="TextBox 2">
            <a:extLst>
              <a:ext uri="{FF2B5EF4-FFF2-40B4-BE49-F238E27FC236}">
                <a16:creationId xmlns:a16="http://schemas.microsoft.com/office/drawing/2014/main" id="{3C695792-CE59-20C7-81BF-13E4B8F35ABB}"/>
              </a:ext>
            </a:extLst>
          </p:cNvPr>
          <p:cNvGraphicFramePr/>
          <p:nvPr>
            <p:extLst>
              <p:ext uri="{D42A27DB-BD31-4B8C-83A1-F6EECF244321}">
                <p14:modId xmlns:p14="http://schemas.microsoft.com/office/powerpoint/2010/main" val="868753290"/>
              </p:ext>
            </p:extLst>
          </p:nvPr>
        </p:nvGraphicFramePr>
        <p:xfrm>
          <a:off x="530626" y="476672"/>
          <a:ext cx="8280920"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3250960"/>
      </p:ext>
    </p:extLst>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9BFE2D-7B81-4048-3D6A-8F79899FDF84}"/>
              </a:ext>
            </a:extLst>
          </p:cNvPr>
          <p:cNvSpPr txBox="1"/>
          <p:nvPr/>
        </p:nvSpPr>
        <p:spPr>
          <a:xfrm>
            <a:off x="395536" y="1204801"/>
            <a:ext cx="8136904" cy="4181145"/>
          </a:xfrm>
          <a:prstGeom prst="rect">
            <a:avLst/>
          </a:prstGeom>
          <a:noFill/>
        </p:spPr>
        <p:txBody>
          <a:bodyPr wrap="square">
            <a:spAutoFit/>
          </a:bodyPr>
          <a:lstStyle/>
          <a:p>
            <a:pPr algn="ctr">
              <a:lnSpc>
                <a:spcPct val="107000"/>
              </a:lnSpc>
              <a:spcAft>
                <a:spcPts val="800"/>
              </a:spcAft>
              <a:buNone/>
            </a:pPr>
            <a:r>
              <a:rPr lang="en-GB" sz="4800" b="1" kern="0" dirty="0">
                <a:effectLst/>
                <a:latin typeface="Times New Roman" panose="02020603050405020304" pitchFamily="18" charset="0"/>
                <a:ea typeface="Times New Roman" panose="02020603050405020304" pitchFamily="18" charset="0"/>
                <a:cs typeface="Times New Roman" panose="02020603050405020304" pitchFamily="18" charset="0"/>
              </a:rPr>
              <a:t>Barriers on the Wall </a:t>
            </a:r>
          </a:p>
          <a:p>
            <a:pPr algn="ctr">
              <a:lnSpc>
                <a:spcPct val="107000"/>
              </a:lnSpc>
              <a:spcAft>
                <a:spcPts val="800"/>
              </a:spcAft>
              <a:buNone/>
            </a:pPr>
            <a:endParaRPr lang="en-GB" sz="10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07000"/>
              </a:lnSpc>
              <a:spcAft>
                <a:spcPts val="800"/>
              </a:spcAft>
              <a:buSzPts val="1000"/>
              <a:tabLst>
                <a:tab pos="914400" algn="l"/>
              </a:tabLst>
            </a:pP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Identifying and exploring systemic and cultural barriers</a:t>
            </a:r>
            <a:r>
              <a:rPr lang="en-GB" sz="20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GRT students face in education.</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SzPts val="1000"/>
              <a:buFont typeface="Arial" panose="020B0604020202020204" pitchFamily="34" charset="0"/>
              <a:buChar char="•"/>
              <a:tabLst>
                <a:tab pos="914400" algn="l"/>
              </a:tabLst>
            </a:pP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Identify a barrier (transport issues, rigid policies) and write it on a sticky note.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SzPts val="1000"/>
              <a:buFont typeface="Arial" panose="020B0604020202020204" pitchFamily="34" charset="0"/>
              <a:buChar char="•"/>
              <a:tabLst>
                <a:tab pos="914400" algn="l"/>
              </a:tabLst>
            </a:pP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Map the impact of the barrier (school disengagement) and place it near the relevant barrier.</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SzPts val="1000"/>
              <a:buFont typeface="Arial" panose="020B0604020202020204" pitchFamily="34" charset="0"/>
              <a:buChar char="•"/>
              <a:tabLst>
                <a:tab pos="914400" algn="l"/>
              </a:tabLst>
            </a:pP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Add solutions (flexible appointments, relationship-based communication) next to the barriers.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2214D2F-FC07-25E7-709C-4EDC9D7F1613}"/>
              </a:ext>
            </a:extLst>
          </p:cNvPr>
          <p:cNvPicPr>
            <a:picLocks noChangeAspect="1"/>
          </p:cNvPicPr>
          <p:nvPr/>
        </p:nvPicPr>
        <p:blipFill>
          <a:blip r:embed="rId3"/>
          <a:stretch>
            <a:fillRect/>
          </a:stretch>
        </p:blipFill>
        <p:spPr>
          <a:xfrm>
            <a:off x="7092280" y="5373216"/>
            <a:ext cx="1765034" cy="1296144"/>
          </a:xfrm>
          <a:prstGeom prst="rect">
            <a:avLst/>
          </a:prstGeom>
        </p:spPr>
      </p:pic>
    </p:spTree>
    <p:extLst>
      <p:ext uri="{BB962C8B-B14F-4D97-AF65-F5344CB8AC3E}">
        <p14:creationId xmlns:p14="http://schemas.microsoft.com/office/powerpoint/2010/main" val="447764375"/>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extBox 2">
            <a:extLst>
              <a:ext uri="{FF2B5EF4-FFF2-40B4-BE49-F238E27FC236}">
                <a16:creationId xmlns:a16="http://schemas.microsoft.com/office/drawing/2014/main" id="{7FB3F918-EF4A-2008-237F-029FDC6205A6}"/>
              </a:ext>
            </a:extLst>
          </p:cNvPr>
          <p:cNvGraphicFramePr/>
          <p:nvPr>
            <p:extLst>
              <p:ext uri="{D42A27DB-BD31-4B8C-83A1-F6EECF244321}">
                <p14:modId xmlns:p14="http://schemas.microsoft.com/office/powerpoint/2010/main" val="1630123040"/>
              </p:ext>
            </p:extLst>
          </p:nvPr>
        </p:nvGraphicFramePr>
        <p:xfrm>
          <a:off x="266777" y="188641"/>
          <a:ext cx="8610445" cy="590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red and black logo&#10;&#10;AI-generated content may be incorrect.">
            <a:extLst>
              <a:ext uri="{FF2B5EF4-FFF2-40B4-BE49-F238E27FC236}">
                <a16:creationId xmlns:a16="http://schemas.microsoft.com/office/drawing/2014/main" id="{1C4D9A62-F10B-A7D0-370D-3A9899AF7309}"/>
              </a:ext>
            </a:extLst>
          </p:cNvPr>
          <p:cNvPicPr>
            <a:picLocks noChangeAspect="1"/>
          </p:cNvPicPr>
          <p:nvPr/>
        </p:nvPicPr>
        <p:blipFill>
          <a:blip r:embed="rId8"/>
          <a:stretch>
            <a:fillRect/>
          </a:stretch>
        </p:blipFill>
        <p:spPr>
          <a:xfrm>
            <a:off x="7956376" y="5878279"/>
            <a:ext cx="1050704" cy="772697"/>
          </a:xfrm>
          <a:prstGeom prst="rect">
            <a:avLst/>
          </a:prstGeom>
        </p:spPr>
      </p:pic>
    </p:spTree>
    <p:extLst>
      <p:ext uri="{BB962C8B-B14F-4D97-AF65-F5344CB8AC3E}">
        <p14:creationId xmlns:p14="http://schemas.microsoft.com/office/powerpoint/2010/main" val="2754894719"/>
      </p:ext>
    </p:extLst>
  </p:cSld>
  <p:clrMapOvr>
    <a:masterClrMapping/>
  </p:clrMapOvr>
  <p:transition spd="med">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A6B3EE-D86C-9C15-9609-6CDC8534C518}"/>
              </a:ext>
            </a:extLst>
          </p:cNvPr>
          <p:cNvSpPr txBox="1"/>
          <p:nvPr/>
        </p:nvSpPr>
        <p:spPr>
          <a:xfrm>
            <a:off x="467544" y="1640474"/>
            <a:ext cx="8208912" cy="3792192"/>
          </a:xfrm>
          <a:prstGeom prst="rect">
            <a:avLst/>
          </a:prstGeom>
          <a:noFill/>
        </p:spPr>
        <p:txBody>
          <a:bodyPr wrap="square">
            <a:spAutoFit/>
          </a:bodyPr>
          <a:lstStyle/>
          <a:p>
            <a:pPr algn="ctr">
              <a:lnSpc>
                <a:spcPct val="107000"/>
              </a:lnSpc>
              <a:spcAft>
                <a:spcPts val="800"/>
              </a:spcAft>
              <a:buNone/>
            </a:pPr>
            <a:r>
              <a:rPr lang="en-GB" sz="4800" b="1" kern="0" dirty="0">
                <a:effectLst/>
                <a:latin typeface="Times New Roman" panose="02020603050405020304" pitchFamily="18" charset="0"/>
                <a:ea typeface="Times New Roman" panose="02020603050405020304" pitchFamily="18" charset="0"/>
                <a:cs typeface="Times New Roman" panose="02020603050405020304" pitchFamily="18" charset="0"/>
              </a:rPr>
              <a:t>Supporting Transitions</a:t>
            </a:r>
            <a:endParaRPr lang="en-GB" sz="48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buSzPts val="1000"/>
              <a:tabLst>
                <a:tab pos="914400" algn="l"/>
              </a:tabLst>
            </a:pP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How do we ensure a smooth transition from primary to secondary school or college?</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2000" b="1" kern="0" dirty="0">
                <a:effectLst/>
                <a:latin typeface="Times New Roman" panose="02020603050405020304" pitchFamily="18" charset="0"/>
                <a:ea typeface="Times New Roman" panose="02020603050405020304" pitchFamily="18" charset="0"/>
                <a:cs typeface="Times New Roman" panose="02020603050405020304" pitchFamily="18" charset="0"/>
              </a:rPr>
              <a:t>Mentorship Systems</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(Peer or community-based)</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2000" b="1" kern="0" dirty="0">
                <a:effectLst/>
                <a:latin typeface="Times New Roman" panose="02020603050405020304" pitchFamily="18" charset="0"/>
                <a:ea typeface="Times New Roman" panose="02020603050405020304" pitchFamily="18" charset="0"/>
                <a:cs typeface="Times New Roman" panose="02020603050405020304" pitchFamily="18" charset="0"/>
              </a:rPr>
              <a:t>Personalised Plans</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(Recognising cultural factors)</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2000" b="1" kern="0" dirty="0">
                <a:effectLst/>
                <a:latin typeface="Times New Roman" panose="02020603050405020304" pitchFamily="18" charset="0"/>
                <a:ea typeface="Times New Roman" panose="02020603050405020304" pitchFamily="18" charset="0"/>
                <a:cs typeface="Times New Roman" panose="02020603050405020304" pitchFamily="18" charset="0"/>
              </a:rPr>
              <a:t>Cultural </a:t>
            </a:r>
            <a:r>
              <a:rPr lang="en-GB" sz="2000" b="1" kern="0" dirty="0">
                <a:latin typeface="Times New Roman" panose="02020603050405020304" pitchFamily="18" charset="0"/>
                <a:ea typeface="Times New Roman" panose="02020603050405020304" pitchFamily="18" charset="0"/>
                <a:cs typeface="Times New Roman" panose="02020603050405020304" pitchFamily="18" charset="0"/>
              </a:rPr>
              <a:t>Awareness</a:t>
            </a:r>
            <a:r>
              <a:rPr lang="en-GB" sz="2000" b="1" kern="0" dirty="0">
                <a:effectLst/>
                <a:latin typeface="Times New Roman" panose="02020603050405020304" pitchFamily="18" charset="0"/>
                <a:ea typeface="Times New Roman" panose="02020603050405020304" pitchFamily="18" charset="0"/>
                <a:cs typeface="Times New Roman" panose="02020603050405020304" pitchFamily="18" charset="0"/>
              </a:rPr>
              <a:t> Training</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(For staff)</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07000"/>
              </a:lnSpc>
              <a:spcAft>
                <a:spcPts val="800"/>
              </a:spcAft>
              <a:buSzPts val="1000"/>
              <a:buFont typeface="Courier New" panose="02070309020205020404" pitchFamily="49" charset="0"/>
              <a:buChar char="o"/>
              <a:tabLst>
                <a:tab pos="914400" algn="l"/>
              </a:tabLst>
            </a:pPr>
            <a:r>
              <a:rPr lang="en-GB" sz="2000" b="1" kern="0" dirty="0">
                <a:effectLst/>
                <a:latin typeface="Times New Roman" panose="02020603050405020304" pitchFamily="18" charset="0"/>
                <a:ea typeface="Times New Roman" panose="02020603050405020304" pitchFamily="18" charset="0"/>
                <a:cs typeface="Times New Roman" panose="02020603050405020304" pitchFamily="18" charset="0"/>
              </a:rPr>
              <a:t>Early Family Engagement</a:t>
            </a:r>
            <a:r>
              <a:rPr lang="en-GB" sz="2000" kern="0" dirty="0">
                <a:effectLst/>
                <a:latin typeface="Times New Roman" panose="02020603050405020304" pitchFamily="18" charset="0"/>
                <a:ea typeface="Times New Roman" panose="02020603050405020304" pitchFamily="18" charset="0"/>
                <a:cs typeface="Times New Roman" panose="02020603050405020304" pitchFamily="18" charset="0"/>
              </a:rPr>
              <a:t> (In the transition process)</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3AB6508-7C66-7539-8F88-7381D17DADBE}"/>
              </a:ext>
            </a:extLst>
          </p:cNvPr>
          <p:cNvPicPr>
            <a:picLocks noChangeAspect="1"/>
          </p:cNvPicPr>
          <p:nvPr/>
        </p:nvPicPr>
        <p:blipFill>
          <a:blip r:embed="rId2"/>
          <a:stretch>
            <a:fillRect/>
          </a:stretch>
        </p:blipFill>
        <p:spPr>
          <a:xfrm>
            <a:off x="7164288" y="4941168"/>
            <a:ext cx="1666977" cy="1224136"/>
          </a:xfrm>
          <a:prstGeom prst="rect">
            <a:avLst/>
          </a:prstGeom>
        </p:spPr>
      </p:pic>
    </p:spTree>
    <p:extLst>
      <p:ext uri="{BB962C8B-B14F-4D97-AF65-F5344CB8AC3E}">
        <p14:creationId xmlns:p14="http://schemas.microsoft.com/office/powerpoint/2010/main" val="2600776354"/>
      </p:ext>
    </p:extLst>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B155C6-E466-CE6E-527F-FC20DE5036A9}"/>
              </a:ext>
            </a:extLst>
          </p:cNvPr>
          <p:cNvSpPr txBox="1"/>
          <p:nvPr/>
        </p:nvSpPr>
        <p:spPr>
          <a:xfrm>
            <a:off x="107504" y="692696"/>
            <a:ext cx="8774450" cy="5788188"/>
          </a:xfrm>
          <a:prstGeom prst="rect">
            <a:avLst/>
          </a:prstGeom>
          <a:noFill/>
        </p:spPr>
        <p:txBody>
          <a:bodyPr wrap="square">
            <a:spAutoFit/>
          </a:bodyPr>
          <a:lstStyle/>
          <a:p>
            <a:pPr algn="ctr">
              <a:lnSpc>
                <a:spcPct val="107000"/>
              </a:lnSpc>
              <a:spcAft>
                <a:spcPts val="800"/>
              </a:spcAft>
              <a:buNone/>
            </a:pPr>
            <a:r>
              <a:rPr lang="en-GB" sz="4800" b="1" kern="0" dirty="0">
                <a:effectLst/>
                <a:latin typeface="Times New Roman" panose="02020603050405020304" pitchFamily="18" charset="0"/>
                <a:ea typeface="Times New Roman" panose="02020603050405020304" pitchFamily="18" charset="0"/>
                <a:cs typeface="Times New Roman" panose="02020603050405020304" pitchFamily="18" charset="0"/>
              </a:rPr>
              <a:t>Alternative Curriculum</a:t>
            </a:r>
            <a:endParaRPr lang="en-GB" sz="48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07000"/>
              </a:lnSpc>
              <a:spcAft>
                <a:spcPts val="800"/>
              </a:spcAft>
              <a:buSzPts val="1000"/>
              <a:tabLst>
                <a:tab pos="457200" algn="l"/>
              </a:tabLs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Aft>
                <a:spcPts val="800"/>
              </a:spcAft>
              <a:buSzPts val="1000"/>
              <a:tabLst>
                <a:tab pos="914400" algn="l"/>
              </a:tabLst>
            </a:pPr>
            <a:r>
              <a:rPr lang="en-GB" sz="2800" kern="0" dirty="0">
                <a:effectLst/>
                <a:latin typeface="Times New Roman" panose="02020603050405020304" pitchFamily="18" charset="0"/>
                <a:ea typeface="Times New Roman" panose="02020603050405020304" pitchFamily="18" charset="0"/>
                <a:cs typeface="Times New Roman" panose="02020603050405020304" pitchFamily="18" charset="0"/>
              </a:rPr>
              <a:t>Exploring strategies for flexible and inclusive education:</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SzPts val="1000"/>
              <a:buFont typeface="Arial" panose="020B0604020202020204" pitchFamily="34" charset="0"/>
              <a:buChar char="•"/>
              <a:tabLst>
                <a:tab pos="914400" algn="l"/>
              </a:tabLst>
            </a:pPr>
            <a:r>
              <a:rPr lang="en-GB" sz="2800" b="1" kern="0" dirty="0">
                <a:effectLst/>
                <a:latin typeface="Times New Roman" panose="02020603050405020304" pitchFamily="18" charset="0"/>
                <a:ea typeface="Times New Roman" panose="02020603050405020304" pitchFamily="18" charset="0"/>
                <a:cs typeface="Times New Roman" panose="02020603050405020304" pitchFamily="18" charset="0"/>
              </a:rPr>
              <a:t>Blended Learning</a:t>
            </a:r>
            <a:r>
              <a:rPr lang="en-GB" sz="2800" kern="0" dirty="0">
                <a:effectLst/>
                <a:latin typeface="Times New Roman" panose="02020603050405020304" pitchFamily="18" charset="0"/>
                <a:ea typeface="Times New Roman" panose="02020603050405020304" pitchFamily="18" charset="0"/>
                <a:cs typeface="Times New Roman" panose="02020603050405020304" pitchFamily="18" charset="0"/>
              </a:rPr>
              <a:t> (Mixing in-person and online)</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SzPts val="1000"/>
              <a:buFont typeface="Arial" panose="020B0604020202020204" pitchFamily="34" charset="0"/>
              <a:buChar char="•"/>
              <a:tabLst>
                <a:tab pos="914400" algn="l"/>
              </a:tabLst>
            </a:pPr>
            <a:r>
              <a:rPr lang="en-GB" sz="2800" b="1" kern="0" dirty="0">
                <a:effectLst/>
                <a:latin typeface="Times New Roman" panose="02020603050405020304" pitchFamily="18" charset="0"/>
                <a:ea typeface="Times New Roman" panose="02020603050405020304" pitchFamily="18" charset="0"/>
                <a:cs typeface="Times New Roman" panose="02020603050405020304" pitchFamily="18" charset="0"/>
              </a:rPr>
              <a:t>Flexible Timetables</a:t>
            </a:r>
            <a:r>
              <a:rPr lang="en-GB" sz="2800" kern="0" dirty="0">
                <a:effectLst/>
                <a:latin typeface="Times New Roman" panose="02020603050405020304" pitchFamily="18" charset="0"/>
                <a:ea typeface="Times New Roman" panose="02020603050405020304" pitchFamily="18" charset="0"/>
                <a:cs typeface="Times New Roman" panose="02020603050405020304" pitchFamily="18" charset="0"/>
              </a:rPr>
              <a:t> (To accommodate family or travel needs)</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SzPts val="1000"/>
              <a:buFont typeface="Arial" panose="020B0604020202020204" pitchFamily="34" charset="0"/>
              <a:buChar char="•"/>
              <a:tabLst>
                <a:tab pos="914400" algn="l"/>
              </a:tabLst>
            </a:pPr>
            <a:r>
              <a:rPr lang="en-GB" sz="2800" b="1" kern="0" dirty="0">
                <a:effectLst/>
                <a:latin typeface="Times New Roman" panose="02020603050405020304" pitchFamily="18" charset="0"/>
                <a:ea typeface="Times New Roman" panose="02020603050405020304" pitchFamily="18" charset="0"/>
                <a:cs typeface="Times New Roman" panose="02020603050405020304" pitchFamily="18" charset="0"/>
              </a:rPr>
              <a:t>Culturally Relevant Content</a:t>
            </a:r>
            <a:r>
              <a:rPr lang="en-GB" sz="2800" kern="0" dirty="0">
                <a:effectLst/>
                <a:latin typeface="Times New Roman" panose="02020603050405020304" pitchFamily="18" charset="0"/>
                <a:ea typeface="Times New Roman" panose="02020603050405020304" pitchFamily="18" charset="0"/>
                <a:cs typeface="Times New Roman" panose="02020603050405020304" pitchFamily="18" charset="0"/>
              </a:rPr>
              <a:t> (Incorporating GRT culture into the curriculum)</a:t>
            </a:r>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pPr marL="800100" lvl="1" indent="-342900">
              <a:lnSpc>
                <a:spcPct val="107000"/>
              </a:lnSpc>
              <a:spcAft>
                <a:spcPts val="800"/>
              </a:spcAft>
              <a:buSzPts val="1000"/>
              <a:buFont typeface="Arial" panose="020B0604020202020204" pitchFamily="34" charset="0"/>
              <a:buChar char="•"/>
              <a:tabLst>
                <a:tab pos="914400" algn="l"/>
              </a:tabLst>
            </a:pPr>
            <a:r>
              <a:rPr lang="en-GB" sz="2800" b="1" kern="0" dirty="0">
                <a:effectLst/>
                <a:latin typeface="Times New Roman" panose="02020603050405020304" pitchFamily="18" charset="0"/>
                <a:ea typeface="Times New Roman" panose="02020603050405020304" pitchFamily="18" charset="0"/>
                <a:cs typeface="Times New Roman" panose="02020603050405020304" pitchFamily="18" charset="0"/>
              </a:rPr>
              <a:t>Practical, Vocational Learning</a:t>
            </a:r>
            <a:r>
              <a:rPr lang="en-GB" sz="2800" kern="0" dirty="0">
                <a:effectLst/>
                <a:latin typeface="Times New Roman" panose="02020603050405020304" pitchFamily="18" charset="0"/>
                <a:ea typeface="Times New Roman" panose="02020603050405020304" pitchFamily="18" charset="0"/>
                <a:cs typeface="Times New Roman" panose="02020603050405020304" pitchFamily="18" charset="0"/>
              </a:rPr>
              <a:t> (Real-world practical learning)</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01396EA-A363-DBA0-1741-DD717E2660DA}"/>
              </a:ext>
            </a:extLst>
          </p:cNvPr>
          <p:cNvPicPr>
            <a:picLocks noChangeAspect="1"/>
          </p:cNvPicPr>
          <p:nvPr/>
        </p:nvPicPr>
        <p:blipFill>
          <a:blip r:embed="rId3"/>
          <a:stretch>
            <a:fillRect/>
          </a:stretch>
        </p:blipFill>
        <p:spPr>
          <a:xfrm>
            <a:off x="7452320" y="5517232"/>
            <a:ext cx="1429634" cy="1049845"/>
          </a:xfrm>
          <a:prstGeom prst="rect">
            <a:avLst/>
          </a:prstGeom>
        </p:spPr>
      </p:pic>
    </p:spTree>
    <p:extLst>
      <p:ext uri="{BB962C8B-B14F-4D97-AF65-F5344CB8AC3E}">
        <p14:creationId xmlns:p14="http://schemas.microsoft.com/office/powerpoint/2010/main" val="1430602379"/>
      </p:ext>
    </p:extLst>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1BA3A4-A8E5-2D2B-148E-7BFF9A807FBB}"/>
              </a:ext>
            </a:extLst>
          </p:cNvPr>
          <p:cNvSpPr txBox="1"/>
          <p:nvPr/>
        </p:nvSpPr>
        <p:spPr>
          <a:xfrm>
            <a:off x="251520" y="1268760"/>
            <a:ext cx="8625703" cy="3414909"/>
          </a:xfrm>
          <a:prstGeom prst="rect">
            <a:avLst/>
          </a:prstGeom>
          <a:noFill/>
        </p:spPr>
        <p:txBody>
          <a:bodyPr wrap="square">
            <a:spAutoFit/>
          </a:bodyPr>
          <a:lstStyle/>
          <a:p>
            <a:pPr marL="742950" lvl="1" indent="-285750">
              <a:lnSpc>
                <a:spcPct val="107000"/>
              </a:lnSpc>
              <a:spcAft>
                <a:spcPts val="800"/>
              </a:spcAft>
              <a:buSzPts val="1000"/>
              <a:buFont typeface="Courier New" panose="02070309020205020404" pitchFamily="49" charset="0"/>
              <a:buChar char="o"/>
              <a:tabLst>
                <a:tab pos="914400" algn="l"/>
              </a:tabLst>
            </a:pPr>
            <a:r>
              <a:rPr lang="en-GB" sz="3200" b="1" kern="0" dirty="0">
                <a:effectLst/>
                <a:latin typeface="Times New Roman" panose="02020603050405020304" pitchFamily="18" charset="0"/>
                <a:ea typeface="Times New Roman" panose="02020603050405020304" pitchFamily="18" charset="0"/>
                <a:cs typeface="Times New Roman" panose="02020603050405020304" pitchFamily="18" charset="0"/>
              </a:rPr>
              <a:t>Key Takeaways:</a:t>
            </a:r>
          </a:p>
          <a:p>
            <a:pPr marL="742950" lvl="1" indent="-285750">
              <a:lnSpc>
                <a:spcPct val="107000"/>
              </a:lnSpc>
              <a:spcAft>
                <a:spcPts val="800"/>
              </a:spcAft>
              <a:buSzPts val="1000"/>
              <a:buFont typeface="Courier New" panose="02070309020205020404" pitchFamily="49" charset="0"/>
              <a:buChar char="o"/>
              <a:tabLst>
                <a:tab pos="914400" algn="l"/>
              </a:tabLst>
            </a:pPr>
            <a:endParaRPr lang="en-GB" sz="3200" b="1"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GB" sz="3200" kern="0" dirty="0">
                <a:effectLst/>
                <a:latin typeface="Times New Roman" panose="02020603050405020304" pitchFamily="18" charset="0"/>
                <a:ea typeface="Times New Roman" panose="02020603050405020304" pitchFamily="18" charset="0"/>
                <a:cs typeface="Times New Roman" panose="02020603050405020304" pitchFamily="18" charset="0"/>
              </a:rPr>
              <a:t>Understanding barriers GRT </a:t>
            </a:r>
            <a:r>
              <a:rPr lang="en-GB" sz="3200" kern="0" dirty="0">
                <a:latin typeface="Times New Roman" panose="02020603050405020304" pitchFamily="18" charset="0"/>
                <a:ea typeface="Times New Roman" panose="02020603050405020304" pitchFamily="18" charset="0"/>
                <a:cs typeface="Times New Roman" panose="02020603050405020304" pitchFamily="18" charset="0"/>
              </a:rPr>
              <a:t>learners</a:t>
            </a:r>
            <a:r>
              <a:rPr lang="en-GB" sz="3200" kern="0" dirty="0">
                <a:effectLst/>
                <a:latin typeface="Times New Roman" panose="02020603050405020304" pitchFamily="18" charset="0"/>
                <a:ea typeface="Times New Roman" panose="02020603050405020304" pitchFamily="18" charset="0"/>
                <a:cs typeface="Times New Roman" panose="02020603050405020304" pitchFamily="18" charset="0"/>
              </a:rPr>
              <a:t> face</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GB" sz="3200" kern="0" dirty="0">
                <a:effectLst/>
                <a:latin typeface="Times New Roman" panose="02020603050405020304" pitchFamily="18" charset="0"/>
                <a:ea typeface="Times New Roman" panose="02020603050405020304" pitchFamily="18" charset="0"/>
                <a:cs typeface="Times New Roman" panose="02020603050405020304" pitchFamily="18" charset="0"/>
              </a:rPr>
              <a:t>The need for flexible learning models</a:t>
            </a:r>
            <a:endParaRPr lang="en-GB" sz="3200" kern="100" dirty="0">
              <a:effectLst/>
              <a:latin typeface="Aptos" panose="020B0004020202020204" pitchFamily="34" charset="0"/>
              <a:ea typeface="Aptos" panose="020B0004020202020204" pitchFamily="34" charset="0"/>
              <a:cs typeface="Times New Roman" panose="02020603050405020304" pitchFamily="18" charset="0"/>
            </a:endParaRPr>
          </a:p>
          <a:p>
            <a:pPr marL="1143000" lvl="2" indent="-228600">
              <a:lnSpc>
                <a:spcPct val="107000"/>
              </a:lnSpc>
              <a:spcAft>
                <a:spcPts val="800"/>
              </a:spcAft>
              <a:buSzPts val="1000"/>
              <a:buFont typeface="Wingdings" panose="05000000000000000000" pitchFamily="2" charset="2"/>
              <a:buChar char=""/>
              <a:tabLst>
                <a:tab pos="1371600" algn="l"/>
              </a:tabLst>
            </a:pPr>
            <a:r>
              <a:rPr lang="en-GB" sz="3200" kern="0" dirty="0">
                <a:effectLst/>
                <a:latin typeface="Times New Roman" panose="02020603050405020304" pitchFamily="18" charset="0"/>
                <a:ea typeface="Times New Roman" panose="02020603050405020304" pitchFamily="18" charset="0"/>
                <a:cs typeface="Times New Roman" panose="02020603050405020304" pitchFamily="18" charset="0"/>
              </a:rPr>
              <a:t>Supporting smooth transitions</a:t>
            </a:r>
          </a:p>
          <a:p>
            <a:pPr marL="1143000" lvl="2" indent="-228600">
              <a:lnSpc>
                <a:spcPct val="107000"/>
              </a:lnSpc>
              <a:spcAft>
                <a:spcPts val="800"/>
              </a:spcAft>
              <a:buSzPts val="1000"/>
              <a:buFont typeface="Wingdings" panose="05000000000000000000" pitchFamily="2" charset="2"/>
              <a:buChar char=""/>
              <a:tabLst>
                <a:tab pos="1371600" algn="l"/>
              </a:tabLs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323AF6E-C7C9-03F0-A22E-8408634186B6}"/>
              </a:ext>
            </a:extLst>
          </p:cNvPr>
          <p:cNvPicPr>
            <a:picLocks noChangeAspect="1"/>
          </p:cNvPicPr>
          <p:nvPr/>
        </p:nvPicPr>
        <p:blipFill>
          <a:blip r:embed="rId3"/>
          <a:stretch>
            <a:fillRect/>
          </a:stretch>
        </p:blipFill>
        <p:spPr>
          <a:xfrm>
            <a:off x="7308304" y="5516278"/>
            <a:ext cx="1568919" cy="1152128"/>
          </a:xfrm>
          <a:prstGeom prst="rect">
            <a:avLst/>
          </a:prstGeom>
        </p:spPr>
      </p:pic>
    </p:spTree>
    <p:extLst>
      <p:ext uri="{BB962C8B-B14F-4D97-AF65-F5344CB8AC3E}">
        <p14:creationId xmlns:p14="http://schemas.microsoft.com/office/powerpoint/2010/main" val="2158316049"/>
      </p:ext>
    </p:extLst>
  </p:cSld>
  <p:clrMapOvr>
    <a:masterClrMapping/>
  </p:clrMapOvr>
  <p:transition spd="med">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1">
      <a:dk1>
        <a:sysClr val="windowText" lastClr="000000"/>
      </a:dk1>
      <a:lt1>
        <a:sysClr val="window" lastClr="FFFFFF"/>
      </a:lt1>
      <a:dk2>
        <a:srgbClr val="646B86"/>
      </a:dk2>
      <a:lt2>
        <a:srgbClr val="C5D1D7"/>
      </a:lt2>
      <a:accent1>
        <a:srgbClr val="FF0000"/>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Concourse</Template>
  <TotalTime>14017</TotalTime>
  <Words>665</Words>
  <Application>Microsoft Office PowerPoint</Application>
  <PresentationFormat>On-screen Show (4:3)</PresentationFormat>
  <Paragraphs>76</Paragraphs>
  <Slides>17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Aptos</vt:lpstr>
      <vt:lpstr>Arial</vt:lpstr>
      <vt:lpstr>Calibri</vt:lpstr>
      <vt:lpstr>Courier New</vt:lpstr>
      <vt:lpstr>Lucida Sans Unicode</vt:lpstr>
      <vt:lpstr>Times New Roman</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 12 in Scotland</dc:title>
  <dc:creator>Beth</dc:creator>
  <cp:lastModifiedBy>Eilidh McLeod (Intervention and Prevention)</cp:lastModifiedBy>
  <cp:revision>41</cp:revision>
  <dcterms:created xsi:type="dcterms:W3CDTF">2011-05-06T16:21:42Z</dcterms:created>
  <dcterms:modified xsi:type="dcterms:W3CDTF">2026-02-03T07:24:38Z</dcterms:modified>
</cp:coreProperties>
</file>