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84" r:id="rId4"/>
  </p:sldMasterIdLst>
  <p:notesMasterIdLst>
    <p:notesMasterId r:id="rId24"/>
  </p:notesMasterIdLst>
  <p:sldIdLst>
    <p:sldId id="269" r:id="rId5"/>
    <p:sldId id="294" r:id="rId6"/>
    <p:sldId id="270" r:id="rId7"/>
    <p:sldId id="275" r:id="rId8"/>
    <p:sldId id="302" r:id="rId9"/>
    <p:sldId id="296" r:id="rId10"/>
    <p:sldId id="277" r:id="rId11"/>
    <p:sldId id="299" r:id="rId12"/>
    <p:sldId id="298" r:id="rId13"/>
    <p:sldId id="288" r:id="rId14"/>
    <p:sldId id="297" r:id="rId15"/>
    <p:sldId id="300" r:id="rId16"/>
    <p:sldId id="289" r:id="rId17"/>
    <p:sldId id="295" r:id="rId18"/>
    <p:sldId id="287" r:id="rId19"/>
    <p:sldId id="304" r:id="rId20"/>
    <p:sldId id="291" r:id="rId21"/>
    <p:sldId id="292" r:id="rId22"/>
    <p:sldId id="293" r:id="rId23"/>
  </p:sldIdLst>
  <p:sldSz cx="10691813" cy="7559675"/>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3C32"/>
    <a:srgbClr val="006633"/>
    <a:srgbClr val="EE557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316" autoAdjust="0"/>
    <p:restoredTop sz="94663"/>
  </p:normalViewPr>
  <p:slideViewPr>
    <p:cSldViewPr snapToGrid="0" snapToObjects="1">
      <p:cViewPr varScale="1">
        <p:scale>
          <a:sx n="54" d="100"/>
          <a:sy n="54" d="100"/>
        </p:scale>
        <p:origin x="1428"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127D856-0CF1-8241-814C-BD1DA94356C1}" type="datetimeFigureOut">
              <a:rPr lang="en-US" smtClean="0"/>
              <a:t>2/2/2026</a:t>
            </a:fld>
            <a:endParaRPr lang="en-US"/>
          </a:p>
        </p:txBody>
      </p:sp>
      <p:sp>
        <p:nvSpPr>
          <p:cNvPr id="4" name="Slide Image Placeholder 3"/>
          <p:cNvSpPr>
            <a:spLocks noGrp="1" noRot="1" noChangeAspect="1"/>
          </p:cNvSpPr>
          <p:nvPr>
            <p:ph type="sldImg" idx="2"/>
          </p:nvPr>
        </p:nvSpPr>
        <p:spPr>
          <a:xfrm>
            <a:off x="1246188" y="1143000"/>
            <a:ext cx="43656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C9E948E-5806-5E4E-89C3-82AE2F30658A}" type="slidenum">
              <a:rPr lang="en-US" smtClean="0"/>
              <a:t>‹#›</a:t>
            </a:fld>
            <a:endParaRPr lang="en-US"/>
          </a:p>
        </p:txBody>
      </p:sp>
    </p:spTree>
    <p:extLst>
      <p:ext uri="{BB962C8B-B14F-4D97-AF65-F5344CB8AC3E}">
        <p14:creationId xmlns:p14="http://schemas.microsoft.com/office/powerpoint/2010/main" val="8381271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hyperlink" Target="https://www.instagram.com/friendsfamiliesandtravellers/" TargetMode="External"/><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hyperlink" Target="https://www.facebook.com/FriendsFamiliesandTravellers" TargetMode="External"/><Relationship Id="rId5" Type="http://schemas.openxmlformats.org/officeDocument/2006/relationships/hyperlink" Target="https://twitter.com/GypsyTravellers" TargetMode="External"/><Relationship Id="rId4" Type="http://schemas.openxmlformats.org/officeDocument/2006/relationships/hyperlink" Target="mailto:fft@gypsy-traveller.org" TargetMode="Externa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hyperlink" Target="https://www.facebook.com/FriendsFamiliesandTravellers" TargetMode="External"/><Relationship Id="rId5" Type="http://schemas.openxmlformats.org/officeDocument/2006/relationships/hyperlink" Target="https://twitter.com/GypsyTravellers" TargetMode="External"/><Relationship Id="rId4" Type="http://schemas.openxmlformats.org/officeDocument/2006/relationships/hyperlink" Target="mailto:suzanna@gypsy-traveller.org" TargetMode="Externa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E6E47AD6-8085-194A-A328-94663E620710}"/>
              </a:ext>
            </a:extLst>
          </p:cNvPr>
          <p:cNvSpPr/>
          <p:nvPr userDrawn="1"/>
        </p:nvSpPr>
        <p:spPr>
          <a:xfrm>
            <a:off x="346395" y="358714"/>
            <a:ext cx="9999023" cy="6842247"/>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985"/>
          </a:p>
        </p:txBody>
      </p:sp>
      <p:pic>
        <p:nvPicPr>
          <p:cNvPr id="8" name="Picture 7">
            <a:extLst>
              <a:ext uri="{FF2B5EF4-FFF2-40B4-BE49-F238E27FC236}">
                <a16:creationId xmlns:a16="http://schemas.microsoft.com/office/drawing/2014/main" id="{61502FCB-89C2-A34C-978E-A228E5EE7A14}"/>
              </a:ext>
            </a:extLst>
          </p:cNvPr>
          <p:cNvPicPr>
            <a:picLocks noChangeAspect="1"/>
          </p:cNvPicPr>
          <p:nvPr userDrawn="1"/>
        </p:nvPicPr>
        <p:blipFill>
          <a:blip r:embed="rId2"/>
          <a:srcRect/>
          <a:stretch/>
        </p:blipFill>
        <p:spPr>
          <a:xfrm>
            <a:off x="938151" y="860879"/>
            <a:ext cx="2549101" cy="903045"/>
          </a:xfrm>
          <a:prstGeom prst="rect">
            <a:avLst/>
          </a:prstGeom>
        </p:spPr>
      </p:pic>
      <p:pic>
        <p:nvPicPr>
          <p:cNvPr id="9" name="Picture 8">
            <a:extLst>
              <a:ext uri="{FF2B5EF4-FFF2-40B4-BE49-F238E27FC236}">
                <a16:creationId xmlns:a16="http://schemas.microsoft.com/office/drawing/2014/main" id="{D8B22E83-ED9C-5342-BF9D-F51BFF248320}"/>
              </a:ext>
            </a:extLst>
          </p:cNvPr>
          <p:cNvPicPr>
            <a:picLocks noChangeAspect="1"/>
          </p:cNvPicPr>
          <p:nvPr userDrawn="1"/>
        </p:nvPicPr>
        <p:blipFill>
          <a:blip r:embed="rId3"/>
          <a:stretch>
            <a:fillRect/>
          </a:stretch>
        </p:blipFill>
        <p:spPr>
          <a:xfrm>
            <a:off x="1111536" y="6371053"/>
            <a:ext cx="2037706" cy="327743"/>
          </a:xfrm>
          <a:prstGeom prst="rect">
            <a:avLst/>
          </a:prstGeom>
        </p:spPr>
      </p:pic>
      <p:sp>
        <p:nvSpPr>
          <p:cNvPr id="14" name="Title 13">
            <a:extLst>
              <a:ext uri="{FF2B5EF4-FFF2-40B4-BE49-F238E27FC236}">
                <a16:creationId xmlns:a16="http://schemas.microsoft.com/office/drawing/2014/main" id="{BEF955D8-0AE7-6040-9988-042A05CB1947}"/>
              </a:ext>
            </a:extLst>
          </p:cNvPr>
          <p:cNvSpPr>
            <a:spLocks noGrp="1"/>
          </p:cNvSpPr>
          <p:nvPr>
            <p:ph type="title"/>
          </p:nvPr>
        </p:nvSpPr>
        <p:spPr>
          <a:xfrm>
            <a:off x="1111536" y="2515131"/>
            <a:ext cx="7563071" cy="1461188"/>
          </a:xfrm>
        </p:spPr>
        <p:txBody>
          <a:bodyPr lIns="0" anchor="b"/>
          <a:lstStyle>
            <a:lvl1pPr>
              <a:defRPr sz="3900">
                <a:solidFill>
                  <a:schemeClr val="bg1"/>
                </a:solidFill>
                <a:highlight>
                  <a:srgbClr val="006633"/>
                </a:highlight>
              </a:defRPr>
            </a:lvl1pPr>
          </a:lstStyle>
          <a:p>
            <a:r>
              <a:rPr lang="en-GB" dirty="0"/>
              <a:t>Click to edit Master title style</a:t>
            </a:r>
            <a:endParaRPr lang="en-US" dirty="0"/>
          </a:p>
        </p:txBody>
      </p:sp>
      <p:sp>
        <p:nvSpPr>
          <p:cNvPr id="16" name="Text Placeholder 15">
            <a:extLst>
              <a:ext uri="{FF2B5EF4-FFF2-40B4-BE49-F238E27FC236}">
                <a16:creationId xmlns:a16="http://schemas.microsoft.com/office/drawing/2014/main" id="{BA1FC5C7-9D4B-6843-BB6B-569A6E293D8C}"/>
              </a:ext>
            </a:extLst>
          </p:cNvPr>
          <p:cNvSpPr>
            <a:spLocks noGrp="1"/>
          </p:cNvSpPr>
          <p:nvPr>
            <p:ph type="body" sz="quarter" idx="10"/>
          </p:nvPr>
        </p:nvSpPr>
        <p:spPr>
          <a:xfrm>
            <a:off x="1111536" y="4123378"/>
            <a:ext cx="7105871" cy="865187"/>
          </a:xfrm>
        </p:spPr>
        <p:txBody>
          <a:bodyPr lIns="0"/>
          <a:lstStyle>
            <a:lvl1pPr>
              <a:buFontTx/>
              <a:buNone/>
              <a:defRPr>
                <a:solidFill>
                  <a:schemeClr val="tx2"/>
                </a:solidFill>
              </a:defRPr>
            </a:lvl1pPr>
            <a:lvl2pPr>
              <a:buFontTx/>
              <a:buNone/>
              <a:defRPr>
                <a:solidFill>
                  <a:schemeClr val="tx2"/>
                </a:solidFill>
              </a:defRPr>
            </a:lvl2pPr>
            <a:lvl3pPr>
              <a:buFontTx/>
              <a:buNone/>
              <a:defRPr>
                <a:solidFill>
                  <a:schemeClr val="tx2"/>
                </a:solidFill>
              </a:defRPr>
            </a:lvl3pPr>
            <a:lvl4pPr>
              <a:buFontTx/>
              <a:buNone/>
              <a:defRPr>
                <a:solidFill>
                  <a:schemeClr val="tx2"/>
                </a:solidFill>
              </a:defRPr>
            </a:lvl4pPr>
            <a:lvl5pPr>
              <a:buFontTx/>
              <a:buNone/>
              <a:defRPr>
                <a:solidFill>
                  <a:schemeClr val="tx2"/>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Tree>
    <p:extLst>
      <p:ext uri="{BB962C8B-B14F-4D97-AF65-F5344CB8AC3E}">
        <p14:creationId xmlns:p14="http://schemas.microsoft.com/office/powerpoint/2010/main" val="32634425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DFB34B67-7B7B-434D-8D96-3E7FBF3669C4}"/>
              </a:ext>
            </a:extLst>
          </p:cNvPr>
          <p:cNvSpPr/>
          <p:nvPr userDrawn="1"/>
        </p:nvSpPr>
        <p:spPr>
          <a:xfrm>
            <a:off x="346395" y="358714"/>
            <a:ext cx="9999023" cy="6842247"/>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985"/>
          </a:p>
        </p:txBody>
      </p:sp>
      <p:pic>
        <p:nvPicPr>
          <p:cNvPr id="4" name="Picture 3">
            <a:extLst>
              <a:ext uri="{FF2B5EF4-FFF2-40B4-BE49-F238E27FC236}">
                <a16:creationId xmlns:a16="http://schemas.microsoft.com/office/drawing/2014/main" id="{54F05000-7450-5749-8C47-02B6AF92C647}"/>
              </a:ext>
            </a:extLst>
          </p:cNvPr>
          <p:cNvPicPr>
            <a:picLocks noChangeAspect="1"/>
          </p:cNvPicPr>
          <p:nvPr userDrawn="1"/>
        </p:nvPicPr>
        <p:blipFill>
          <a:blip r:embed="rId2"/>
          <a:srcRect/>
          <a:stretch/>
        </p:blipFill>
        <p:spPr>
          <a:xfrm>
            <a:off x="938151" y="860879"/>
            <a:ext cx="2549101" cy="903045"/>
          </a:xfrm>
          <a:prstGeom prst="rect">
            <a:avLst/>
          </a:prstGeom>
        </p:spPr>
      </p:pic>
      <p:pic>
        <p:nvPicPr>
          <p:cNvPr id="5" name="Picture 4">
            <a:extLst>
              <a:ext uri="{FF2B5EF4-FFF2-40B4-BE49-F238E27FC236}">
                <a16:creationId xmlns:a16="http://schemas.microsoft.com/office/drawing/2014/main" id="{DB1EDFCF-D19C-D94A-8BBD-B919FD6EF596}"/>
              </a:ext>
            </a:extLst>
          </p:cNvPr>
          <p:cNvPicPr>
            <a:picLocks noChangeAspect="1"/>
          </p:cNvPicPr>
          <p:nvPr userDrawn="1"/>
        </p:nvPicPr>
        <p:blipFill>
          <a:blip r:embed="rId3"/>
          <a:stretch>
            <a:fillRect/>
          </a:stretch>
        </p:blipFill>
        <p:spPr>
          <a:xfrm>
            <a:off x="3795690" y="4483637"/>
            <a:ext cx="3100432" cy="498671"/>
          </a:xfrm>
          <a:prstGeom prst="rect">
            <a:avLst/>
          </a:prstGeom>
        </p:spPr>
      </p:pic>
      <p:sp>
        <p:nvSpPr>
          <p:cNvPr id="10" name="TextBox 9">
            <a:extLst>
              <a:ext uri="{FF2B5EF4-FFF2-40B4-BE49-F238E27FC236}">
                <a16:creationId xmlns:a16="http://schemas.microsoft.com/office/drawing/2014/main" id="{FD991623-A9A2-6A4C-BE94-947015AED439}"/>
              </a:ext>
            </a:extLst>
          </p:cNvPr>
          <p:cNvSpPr txBox="1"/>
          <p:nvPr userDrawn="1"/>
        </p:nvSpPr>
        <p:spPr>
          <a:xfrm>
            <a:off x="3009106" y="3065371"/>
            <a:ext cx="4673600" cy="1015663"/>
          </a:xfrm>
          <a:prstGeom prst="rect">
            <a:avLst/>
          </a:prstGeom>
          <a:noFill/>
        </p:spPr>
        <p:txBody>
          <a:bodyPr wrap="square" rtlCol="0">
            <a:spAutoFit/>
          </a:bodyPr>
          <a:lstStyle/>
          <a:p>
            <a:pPr algn="ctr"/>
            <a:r>
              <a:rPr lang="en-GB" sz="6000" dirty="0">
                <a:solidFill>
                  <a:schemeClr val="accent1"/>
                </a:solidFill>
              </a:rPr>
              <a:t>Thank you</a:t>
            </a:r>
            <a:endParaRPr lang="en-US" sz="6000" dirty="0">
              <a:solidFill>
                <a:schemeClr val="accent1"/>
              </a:solidFill>
            </a:endParaRPr>
          </a:p>
        </p:txBody>
      </p:sp>
    </p:spTree>
    <p:extLst>
      <p:ext uri="{BB962C8B-B14F-4D97-AF65-F5344CB8AC3E}">
        <p14:creationId xmlns:p14="http://schemas.microsoft.com/office/powerpoint/2010/main" val="16110967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DFB34B67-7B7B-434D-8D96-3E7FBF3669C4}"/>
              </a:ext>
            </a:extLst>
          </p:cNvPr>
          <p:cNvSpPr/>
          <p:nvPr userDrawn="1"/>
        </p:nvSpPr>
        <p:spPr>
          <a:xfrm>
            <a:off x="346395" y="358714"/>
            <a:ext cx="9999023" cy="6842247"/>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985"/>
          </a:p>
        </p:txBody>
      </p:sp>
      <p:pic>
        <p:nvPicPr>
          <p:cNvPr id="4" name="Picture 3">
            <a:extLst>
              <a:ext uri="{FF2B5EF4-FFF2-40B4-BE49-F238E27FC236}">
                <a16:creationId xmlns:a16="http://schemas.microsoft.com/office/drawing/2014/main" id="{54F05000-7450-5749-8C47-02B6AF92C647}"/>
              </a:ext>
            </a:extLst>
          </p:cNvPr>
          <p:cNvPicPr>
            <a:picLocks noChangeAspect="1"/>
          </p:cNvPicPr>
          <p:nvPr userDrawn="1"/>
        </p:nvPicPr>
        <p:blipFill>
          <a:blip r:embed="rId2"/>
          <a:srcRect/>
          <a:stretch/>
        </p:blipFill>
        <p:spPr>
          <a:xfrm>
            <a:off x="938151" y="860879"/>
            <a:ext cx="2549101" cy="903045"/>
          </a:xfrm>
          <a:prstGeom prst="rect">
            <a:avLst/>
          </a:prstGeom>
        </p:spPr>
      </p:pic>
      <p:pic>
        <p:nvPicPr>
          <p:cNvPr id="5" name="Picture 4">
            <a:extLst>
              <a:ext uri="{FF2B5EF4-FFF2-40B4-BE49-F238E27FC236}">
                <a16:creationId xmlns:a16="http://schemas.microsoft.com/office/drawing/2014/main" id="{DB1EDFCF-D19C-D94A-8BBD-B919FD6EF596}"/>
              </a:ext>
            </a:extLst>
          </p:cNvPr>
          <p:cNvPicPr>
            <a:picLocks noChangeAspect="1"/>
          </p:cNvPicPr>
          <p:nvPr userDrawn="1"/>
        </p:nvPicPr>
        <p:blipFill>
          <a:blip r:embed="rId3"/>
          <a:stretch>
            <a:fillRect/>
          </a:stretch>
        </p:blipFill>
        <p:spPr>
          <a:xfrm>
            <a:off x="3795689" y="5967331"/>
            <a:ext cx="3100432" cy="498671"/>
          </a:xfrm>
          <a:prstGeom prst="rect">
            <a:avLst/>
          </a:prstGeom>
        </p:spPr>
      </p:pic>
      <p:sp>
        <p:nvSpPr>
          <p:cNvPr id="10" name="TextBox 9">
            <a:extLst>
              <a:ext uri="{FF2B5EF4-FFF2-40B4-BE49-F238E27FC236}">
                <a16:creationId xmlns:a16="http://schemas.microsoft.com/office/drawing/2014/main" id="{FD991623-A9A2-6A4C-BE94-947015AED439}"/>
              </a:ext>
            </a:extLst>
          </p:cNvPr>
          <p:cNvSpPr txBox="1"/>
          <p:nvPr userDrawn="1"/>
        </p:nvSpPr>
        <p:spPr>
          <a:xfrm>
            <a:off x="3009105" y="2403247"/>
            <a:ext cx="4673600" cy="707886"/>
          </a:xfrm>
          <a:prstGeom prst="rect">
            <a:avLst/>
          </a:prstGeom>
          <a:noFill/>
        </p:spPr>
        <p:txBody>
          <a:bodyPr wrap="square" rtlCol="0">
            <a:spAutoFit/>
          </a:bodyPr>
          <a:lstStyle/>
          <a:p>
            <a:pPr algn="ctr"/>
            <a:r>
              <a:rPr lang="en-GB" sz="4000" dirty="0">
                <a:solidFill>
                  <a:schemeClr val="bg1"/>
                </a:solidFill>
              </a:rPr>
              <a:t>Ways to contact us</a:t>
            </a:r>
            <a:endParaRPr lang="en-US" sz="4000" dirty="0">
              <a:solidFill>
                <a:schemeClr val="bg1"/>
              </a:solidFill>
            </a:endParaRPr>
          </a:p>
        </p:txBody>
      </p:sp>
      <p:sp>
        <p:nvSpPr>
          <p:cNvPr id="6" name="TextBox 5">
            <a:extLst>
              <a:ext uri="{FF2B5EF4-FFF2-40B4-BE49-F238E27FC236}">
                <a16:creationId xmlns:a16="http://schemas.microsoft.com/office/drawing/2014/main" id="{343E252F-6FA7-B746-AF0C-35AC70298015}"/>
              </a:ext>
            </a:extLst>
          </p:cNvPr>
          <p:cNvSpPr txBox="1"/>
          <p:nvPr userDrawn="1"/>
        </p:nvSpPr>
        <p:spPr>
          <a:xfrm>
            <a:off x="1643550" y="3275503"/>
            <a:ext cx="7404711" cy="1032334"/>
          </a:xfrm>
          <a:prstGeom prst="rect">
            <a:avLst/>
          </a:prstGeom>
          <a:noFill/>
        </p:spPr>
        <p:txBody>
          <a:bodyPr wrap="square" rtlCol="0">
            <a:spAutoFit/>
          </a:bodyPr>
          <a:lstStyle/>
          <a:p>
            <a:pPr marL="0" marR="0" lvl="0" indent="0" algn="ctr" defTabSz="914400" rtl="0" eaLnBrk="1" fontAlgn="auto" latinLnBrk="0" hangingPunct="1">
              <a:lnSpc>
                <a:spcPts val="2500"/>
              </a:lnSpc>
              <a:spcBef>
                <a:spcPts val="0"/>
              </a:spcBef>
              <a:spcAft>
                <a:spcPts val="0"/>
              </a:spcAft>
              <a:buClrTx/>
              <a:buSzTx/>
              <a:buFontTx/>
              <a:buNone/>
              <a:tabLst/>
              <a:defRPr/>
            </a:pPr>
            <a:r>
              <a:rPr lang="en-GB" sz="2000" b="1" kern="1200" dirty="0">
                <a:solidFill>
                  <a:srgbClr val="006633"/>
                </a:solidFill>
                <a:effectLst/>
                <a:latin typeface="+mn-lt"/>
                <a:ea typeface="+mn-ea"/>
                <a:cs typeface="+mn-cs"/>
              </a:rPr>
              <a:t>Friends, Families &amp; Travellers </a:t>
            </a:r>
          </a:p>
          <a:p>
            <a:pPr marL="0" marR="0" lvl="0" indent="0" algn="ctr" defTabSz="914400" rtl="0" eaLnBrk="1" fontAlgn="auto" latinLnBrk="0" hangingPunct="1">
              <a:lnSpc>
                <a:spcPts val="2500"/>
              </a:lnSpc>
              <a:spcBef>
                <a:spcPts val="0"/>
              </a:spcBef>
              <a:spcAft>
                <a:spcPts val="0"/>
              </a:spcAft>
              <a:buClrTx/>
              <a:buSzTx/>
              <a:buFontTx/>
              <a:buNone/>
              <a:tabLst/>
              <a:defRPr/>
            </a:pPr>
            <a:r>
              <a:rPr lang="en-GB" sz="2000" kern="1200" dirty="0">
                <a:solidFill>
                  <a:srgbClr val="006633"/>
                </a:solidFill>
                <a:effectLst/>
                <a:latin typeface="+mn-lt"/>
                <a:ea typeface="+mn-ea"/>
                <a:cs typeface="+mn-cs"/>
              </a:rPr>
              <a:t>Community Base, 113 Queens Road, Brighton, BN1 3XG </a:t>
            </a:r>
            <a:br>
              <a:rPr lang="en-GB" sz="2000" kern="1200" dirty="0">
                <a:solidFill>
                  <a:srgbClr val="006633"/>
                </a:solidFill>
                <a:effectLst/>
                <a:latin typeface="+mn-lt"/>
                <a:ea typeface="+mn-ea"/>
                <a:cs typeface="+mn-cs"/>
              </a:rPr>
            </a:br>
            <a:r>
              <a:rPr lang="en-GB" sz="2000" kern="1200" dirty="0">
                <a:solidFill>
                  <a:srgbClr val="006633"/>
                </a:solidFill>
                <a:effectLst/>
                <a:latin typeface="+mn-lt"/>
                <a:ea typeface="+mn-ea"/>
                <a:cs typeface="+mn-cs"/>
              </a:rPr>
              <a:t>T: 01273 234 777 | F: 01273 234 778 | E: </a:t>
            </a:r>
            <a:r>
              <a:rPr lang="en-GB" sz="2000" u="sng" kern="1200" dirty="0">
                <a:solidFill>
                  <a:schemeClr val="tx1"/>
                </a:solidFill>
                <a:effectLst/>
                <a:latin typeface="+mn-lt"/>
                <a:ea typeface="+mn-ea"/>
                <a:cs typeface="+mn-cs"/>
                <a:hlinkClick r:id="rId4"/>
              </a:rPr>
              <a:t>fft@gypsy-traveller.org</a:t>
            </a:r>
            <a:r>
              <a:rPr lang="en-GB" sz="2000" kern="1200" dirty="0">
                <a:solidFill>
                  <a:schemeClr val="tx1"/>
                </a:solidFill>
                <a:effectLst/>
                <a:latin typeface="+mn-lt"/>
                <a:ea typeface="+mn-ea"/>
                <a:cs typeface="+mn-cs"/>
              </a:rPr>
              <a:t> </a:t>
            </a:r>
          </a:p>
        </p:txBody>
      </p:sp>
      <p:sp>
        <p:nvSpPr>
          <p:cNvPr id="7" name="TextBox 6">
            <a:extLst>
              <a:ext uri="{FF2B5EF4-FFF2-40B4-BE49-F238E27FC236}">
                <a16:creationId xmlns:a16="http://schemas.microsoft.com/office/drawing/2014/main" id="{5A171BDD-B997-BE49-9C3B-287BB901FA8E}"/>
              </a:ext>
            </a:extLst>
          </p:cNvPr>
          <p:cNvSpPr txBox="1"/>
          <p:nvPr userDrawn="1"/>
        </p:nvSpPr>
        <p:spPr>
          <a:xfrm>
            <a:off x="2518781" y="4442070"/>
            <a:ext cx="5654248" cy="1032399"/>
          </a:xfrm>
          <a:prstGeom prst="rect">
            <a:avLst/>
          </a:prstGeom>
          <a:noFill/>
        </p:spPr>
        <p:txBody>
          <a:bodyPr wrap="square" rtlCol="0">
            <a:spAutoFit/>
          </a:bodyPr>
          <a:lstStyle/>
          <a:p>
            <a:pPr algn="ctr">
              <a:lnSpc>
                <a:spcPts val="2500"/>
              </a:lnSpc>
            </a:pPr>
            <a:r>
              <a:rPr lang="en-GB" sz="1800" b="1" kern="1200" dirty="0">
                <a:solidFill>
                  <a:schemeClr val="accent1"/>
                </a:solidFill>
                <a:effectLst/>
                <a:latin typeface="+mn-lt"/>
                <a:ea typeface="+mn-ea"/>
                <a:cs typeface="+mn-cs"/>
              </a:rPr>
              <a:t>Twitter</a:t>
            </a:r>
            <a:r>
              <a:rPr lang="en-GB" sz="1800" kern="1200" dirty="0">
                <a:solidFill>
                  <a:schemeClr val="tx1"/>
                </a:solidFill>
                <a:effectLst/>
                <a:latin typeface="+mn-lt"/>
                <a:ea typeface="+mn-ea"/>
                <a:cs typeface="+mn-cs"/>
              </a:rPr>
              <a:t> </a:t>
            </a:r>
            <a:r>
              <a:rPr lang="en-GB" sz="1800" u="sng" kern="1200" dirty="0">
                <a:solidFill>
                  <a:schemeClr val="tx1"/>
                </a:solidFill>
                <a:effectLst/>
                <a:latin typeface="+mn-lt"/>
                <a:ea typeface="+mn-ea"/>
                <a:cs typeface="+mn-cs"/>
                <a:hlinkClick r:id="rId5"/>
              </a:rPr>
              <a:t>@GypsyTravellers</a:t>
            </a:r>
            <a:r>
              <a:rPr lang="en-GB" sz="1800" kern="1200" dirty="0">
                <a:solidFill>
                  <a:schemeClr val="tx1"/>
                </a:solidFill>
                <a:effectLst/>
                <a:latin typeface="+mn-lt"/>
                <a:ea typeface="+mn-ea"/>
                <a:cs typeface="+mn-cs"/>
              </a:rPr>
              <a:t> </a:t>
            </a:r>
            <a:br>
              <a:rPr lang="en-GB" sz="1800" kern="1200" dirty="0">
                <a:solidFill>
                  <a:schemeClr val="tx1"/>
                </a:solidFill>
                <a:effectLst/>
                <a:latin typeface="+mn-lt"/>
                <a:ea typeface="+mn-ea"/>
                <a:cs typeface="+mn-cs"/>
              </a:rPr>
            </a:br>
            <a:r>
              <a:rPr lang="en-GB" sz="1800" b="1" kern="1200" dirty="0">
                <a:solidFill>
                  <a:schemeClr val="accent1"/>
                </a:solidFill>
                <a:effectLst/>
                <a:latin typeface="+mn-lt"/>
                <a:ea typeface="+mn-ea"/>
                <a:cs typeface="+mn-cs"/>
              </a:rPr>
              <a:t>Facebook</a:t>
            </a:r>
            <a:r>
              <a:rPr lang="en-GB" sz="1800" b="1" kern="1200" dirty="0">
                <a:solidFill>
                  <a:schemeClr val="tx1"/>
                </a:solidFill>
                <a:effectLst/>
                <a:latin typeface="+mn-lt"/>
                <a:ea typeface="+mn-ea"/>
                <a:cs typeface="+mn-cs"/>
              </a:rPr>
              <a:t> </a:t>
            </a:r>
            <a:r>
              <a:rPr lang="en-GB" sz="1800" u="sng" kern="1200" dirty="0">
                <a:solidFill>
                  <a:schemeClr val="tx1"/>
                </a:solidFill>
                <a:effectLst/>
                <a:latin typeface="+mn-lt"/>
                <a:ea typeface="+mn-ea"/>
                <a:cs typeface="+mn-cs"/>
                <a:hlinkClick r:id="rId6"/>
              </a:rPr>
              <a:t>@FriendsFamiliesandTravellers</a:t>
            </a:r>
            <a:endParaRPr lang="en-GB" sz="1800" u="sng" kern="1200" dirty="0">
              <a:solidFill>
                <a:schemeClr val="tx1"/>
              </a:solidFill>
              <a:effectLst/>
              <a:latin typeface="+mn-lt"/>
              <a:ea typeface="+mn-ea"/>
              <a:cs typeface="+mn-cs"/>
            </a:endParaRPr>
          </a:p>
          <a:p>
            <a:pPr algn="ctr">
              <a:lnSpc>
                <a:spcPts val="2500"/>
              </a:lnSpc>
            </a:pPr>
            <a:r>
              <a:rPr lang="en-GB" sz="2000" b="1" kern="1200" dirty="0">
                <a:solidFill>
                  <a:schemeClr val="accent1"/>
                </a:solidFill>
                <a:effectLst/>
                <a:latin typeface="+mn-lt"/>
                <a:ea typeface="+mn-ea"/>
                <a:cs typeface="+mn-cs"/>
              </a:rPr>
              <a:t>Instagram</a:t>
            </a:r>
            <a:r>
              <a:rPr lang="en-GB" sz="1800" b="1" kern="1200" dirty="0">
                <a:solidFill>
                  <a:schemeClr val="tx1"/>
                </a:solidFill>
                <a:effectLst/>
                <a:latin typeface="+mn-lt"/>
                <a:ea typeface="+mn-ea"/>
                <a:cs typeface="+mn-cs"/>
              </a:rPr>
              <a:t> </a:t>
            </a:r>
            <a:r>
              <a:rPr lang="en-GB" sz="1800" u="sng" kern="1200" dirty="0">
                <a:solidFill>
                  <a:schemeClr val="tx1"/>
                </a:solidFill>
                <a:effectLst/>
                <a:latin typeface="+mn-lt"/>
                <a:ea typeface="+mn-ea"/>
                <a:cs typeface="+mn-cs"/>
                <a:hlinkClick r:id="rId7"/>
              </a:rPr>
              <a:t>@FriendsFamiliesandTravellers</a:t>
            </a:r>
            <a:endParaRPr lang="en-GB" sz="1800" u="sng" kern="1200" dirty="0">
              <a:solidFill>
                <a:schemeClr val="tx1"/>
              </a:solidFill>
              <a:effectLst/>
              <a:latin typeface="+mn-lt"/>
              <a:ea typeface="+mn-ea"/>
              <a:cs typeface="+mn-cs"/>
            </a:endParaRPr>
          </a:p>
        </p:txBody>
      </p:sp>
    </p:spTree>
    <p:extLst>
      <p:ext uri="{BB962C8B-B14F-4D97-AF65-F5344CB8AC3E}">
        <p14:creationId xmlns:p14="http://schemas.microsoft.com/office/powerpoint/2010/main" val="18803579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DFB34B67-7B7B-434D-8D96-3E7FBF3669C4}"/>
              </a:ext>
            </a:extLst>
          </p:cNvPr>
          <p:cNvSpPr/>
          <p:nvPr userDrawn="1"/>
        </p:nvSpPr>
        <p:spPr>
          <a:xfrm>
            <a:off x="346395" y="358714"/>
            <a:ext cx="9999023" cy="6842247"/>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985"/>
          </a:p>
        </p:txBody>
      </p:sp>
      <p:pic>
        <p:nvPicPr>
          <p:cNvPr id="4" name="Picture 3">
            <a:extLst>
              <a:ext uri="{FF2B5EF4-FFF2-40B4-BE49-F238E27FC236}">
                <a16:creationId xmlns:a16="http://schemas.microsoft.com/office/drawing/2014/main" id="{54F05000-7450-5749-8C47-02B6AF92C647}"/>
              </a:ext>
            </a:extLst>
          </p:cNvPr>
          <p:cNvPicPr>
            <a:picLocks noChangeAspect="1"/>
          </p:cNvPicPr>
          <p:nvPr userDrawn="1"/>
        </p:nvPicPr>
        <p:blipFill>
          <a:blip r:embed="rId2"/>
          <a:srcRect/>
          <a:stretch/>
        </p:blipFill>
        <p:spPr>
          <a:xfrm>
            <a:off x="938151" y="860879"/>
            <a:ext cx="2549101" cy="903045"/>
          </a:xfrm>
          <a:prstGeom prst="rect">
            <a:avLst/>
          </a:prstGeom>
        </p:spPr>
      </p:pic>
      <p:pic>
        <p:nvPicPr>
          <p:cNvPr id="5" name="Picture 4">
            <a:extLst>
              <a:ext uri="{FF2B5EF4-FFF2-40B4-BE49-F238E27FC236}">
                <a16:creationId xmlns:a16="http://schemas.microsoft.com/office/drawing/2014/main" id="{DB1EDFCF-D19C-D94A-8BBD-B919FD6EF596}"/>
              </a:ext>
            </a:extLst>
          </p:cNvPr>
          <p:cNvPicPr>
            <a:picLocks noChangeAspect="1"/>
          </p:cNvPicPr>
          <p:nvPr userDrawn="1"/>
        </p:nvPicPr>
        <p:blipFill>
          <a:blip r:embed="rId3"/>
          <a:stretch>
            <a:fillRect/>
          </a:stretch>
        </p:blipFill>
        <p:spPr>
          <a:xfrm>
            <a:off x="3795689" y="5967331"/>
            <a:ext cx="3100432" cy="498671"/>
          </a:xfrm>
          <a:prstGeom prst="rect">
            <a:avLst/>
          </a:prstGeom>
        </p:spPr>
      </p:pic>
      <p:sp>
        <p:nvSpPr>
          <p:cNvPr id="10" name="TextBox 9">
            <a:extLst>
              <a:ext uri="{FF2B5EF4-FFF2-40B4-BE49-F238E27FC236}">
                <a16:creationId xmlns:a16="http://schemas.microsoft.com/office/drawing/2014/main" id="{FD991623-A9A2-6A4C-BE94-947015AED439}"/>
              </a:ext>
            </a:extLst>
          </p:cNvPr>
          <p:cNvSpPr txBox="1"/>
          <p:nvPr userDrawn="1"/>
        </p:nvSpPr>
        <p:spPr>
          <a:xfrm>
            <a:off x="3009105" y="2716304"/>
            <a:ext cx="4673600" cy="707886"/>
          </a:xfrm>
          <a:prstGeom prst="rect">
            <a:avLst/>
          </a:prstGeom>
          <a:noFill/>
        </p:spPr>
        <p:txBody>
          <a:bodyPr wrap="square" rtlCol="0">
            <a:spAutoFit/>
          </a:bodyPr>
          <a:lstStyle/>
          <a:p>
            <a:pPr algn="ctr"/>
            <a:r>
              <a:rPr lang="en-GB" sz="4000" dirty="0">
                <a:solidFill>
                  <a:schemeClr val="bg1"/>
                </a:solidFill>
              </a:rPr>
              <a:t>Ways to contact us</a:t>
            </a:r>
            <a:endParaRPr lang="en-US" sz="4000" dirty="0">
              <a:solidFill>
                <a:schemeClr val="bg1"/>
              </a:solidFill>
            </a:endParaRPr>
          </a:p>
        </p:txBody>
      </p:sp>
      <p:sp>
        <p:nvSpPr>
          <p:cNvPr id="6" name="TextBox 5">
            <a:extLst>
              <a:ext uri="{FF2B5EF4-FFF2-40B4-BE49-F238E27FC236}">
                <a16:creationId xmlns:a16="http://schemas.microsoft.com/office/drawing/2014/main" id="{343E252F-6FA7-B746-AF0C-35AC70298015}"/>
              </a:ext>
            </a:extLst>
          </p:cNvPr>
          <p:cNvSpPr txBox="1"/>
          <p:nvPr userDrawn="1"/>
        </p:nvSpPr>
        <p:spPr>
          <a:xfrm>
            <a:off x="1249850" y="3588560"/>
            <a:ext cx="8192112" cy="1032334"/>
          </a:xfrm>
          <a:prstGeom prst="rect">
            <a:avLst/>
          </a:prstGeom>
          <a:noFill/>
        </p:spPr>
        <p:txBody>
          <a:bodyPr wrap="square" rtlCol="0">
            <a:spAutoFit/>
          </a:bodyPr>
          <a:lstStyle/>
          <a:p>
            <a:pPr marL="0" marR="0" lvl="0" indent="0" algn="ctr" defTabSz="914400" rtl="0" eaLnBrk="1" fontAlgn="auto" latinLnBrk="0" hangingPunct="1">
              <a:lnSpc>
                <a:spcPts val="2500"/>
              </a:lnSpc>
              <a:spcBef>
                <a:spcPts val="0"/>
              </a:spcBef>
              <a:spcAft>
                <a:spcPts val="0"/>
              </a:spcAft>
              <a:buClrTx/>
              <a:buSzTx/>
              <a:buFontTx/>
              <a:buNone/>
              <a:tabLst/>
              <a:defRPr/>
            </a:pPr>
            <a:r>
              <a:rPr lang="en-GB" sz="2000" b="1" kern="1200" dirty="0">
                <a:solidFill>
                  <a:srgbClr val="006633"/>
                </a:solidFill>
                <a:effectLst/>
                <a:latin typeface="+mn-lt"/>
                <a:ea typeface="+mn-ea"/>
                <a:cs typeface="+mn-cs"/>
              </a:rPr>
              <a:t>Crystal’s </a:t>
            </a:r>
            <a:r>
              <a:rPr lang="en-GB" sz="2000" b="1" kern="1200" dirty="0" err="1">
                <a:solidFill>
                  <a:srgbClr val="006633"/>
                </a:solidFill>
                <a:effectLst/>
                <a:latin typeface="+mn-lt"/>
                <a:ea typeface="+mn-ea"/>
                <a:cs typeface="+mn-cs"/>
              </a:rPr>
              <a:t>Vardo</a:t>
            </a:r>
            <a:r>
              <a:rPr lang="en-GB" sz="2000" b="1" kern="1200" dirty="0">
                <a:solidFill>
                  <a:srgbClr val="006633"/>
                </a:solidFill>
                <a:effectLst/>
                <a:latin typeface="+mn-lt"/>
                <a:ea typeface="+mn-ea"/>
                <a:cs typeface="+mn-cs"/>
              </a:rPr>
              <a:t> </a:t>
            </a:r>
          </a:p>
          <a:p>
            <a:pPr marL="0" marR="0" lvl="0" indent="0" algn="ctr" defTabSz="914400" rtl="0" eaLnBrk="1" fontAlgn="auto" latinLnBrk="0" hangingPunct="1">
              <a:lnSpc>
                <a:spcPts val="2500"/>
              </a:lnSpc>
              <a:spcBef>
                <a:spcPts val="0"/>
              </a:spcBef>
              <a:spcAft>
                <a:spcPts val="0"/>
              </a:spcAft>
              <a:buClrTx/>
              <a:buSzTx/>
              <a:buFontTx/>
              <a:buNone/>
              <a:tabLst/>
              <a:defRPr/>
            </a:pPr>
            <a:r>
              <a:rPr lang="en-GB" sz="2000" kern="1200" dirty="0">
                <a:solidFill>
                  <a:srgbClr val="006633"/>
                </a:solidFill>
                <a:effectLst/>
                <a:latin typeface="+mn-lt"/>
                <a:ea typeface="+mn-ea"/>
                <a:cs typeface="+mn-cs"/>
              </a:rPr>
              <a:t>Community Base, 113 Queens Road, Brighton, BN1 3XG </a:t>
            </a:r>
            <a:br>
              <a:rPr lang="en-GB" sz="2000" kern="1200" dirty="0">
                <a:solidFill>
                  <a:srgbClr val="006633"/>
                </a:solidFill>
                <a:effectLst/>
                <a:latin typeface="+mn-lt"/>
                <a:ea typeface="+mn-ea"/>
                <a:cs typeface="+mn-cs"/>
              </a:rPr>
            </a:br>
            <a:r>
              <a:rPr lang="en-GB" sz="2000" kern="1200" dirty="0">
                <a:solidFill>
                  <a:srgbClr val="006633"/>
                </a:solidFill>
                <a:effectLst/>
                <a:latin typeface="+mn-lt"/>
                <a:ea typeface="+mn-ea"/>
                <a:cs typeface="+mn-cs"/>
              </a:rPr>
              <a:t>T: 01273 234 777 | F: 01273 234 778 | E: </a:t>
            </a:r>
            <a:r>
              <a:rPr lang="en-GB" sz="1800" b="0" i="0" u="sng" kern="1200" dirty="0">
                <a:solidFill>
                  <a:schemeClr val="tx1"/>
                </a:solidFill>
                <a:effectLst/>
                <a:latin typeface="+mn-lt"/>
                <a:ea typeface="+mn-ea"/>
                <a:cs typeface="+mn-cs"/>
                <a:hlinkClick r:id="rId4"/>
              </a:rPr>
              <a:t>suzanna@gypsy-traveller.org</a:t>
            </a:r>
            <a:r>
              <a:rPr lang="en-GB" sz="1800" b="0" i="0" u="none" strike="noStrike" kern="1200" dirty="0">
                <a:solidFill>
                  <a:schemeClr val="tx1"/>
                </a:solidFill>
                <a:effectLst/>
                <a:latin typeface="+mn-lt"/>
                <a:ea typeface="+mn-ea"/>
                <a:cs typeface="+mn-cs"/>
              </a:rPr>
              <a:t> </a:t>
            </a:r>
            <a:endParaRPr lang="en-GB" sz="2000" kern="1200" dirty="0">
              <a:solidFill>
                <a:schemeClr val="tx1"/>
              </a:solidFill>
              <a:effectLst/>
              <a:latin typeface="+mn-lt"/>
              <a:ea typeface="+mn-ea"/>
              <a:cs typeface="+mn-cs"/>
            </a:endParaRPr>
          </a:p>
        </p:txBody>
      </p:sp>
      <p:sp>
        <p:nvSpPr>
          <p:cNvPr id="7" name="TextBox 6">
            <a:extLst>
              <a:ext uri="{FF2B5EF4-FFF2-40B4-BE49-F238E27FC236}">
                <a16:creationId xmlns:a16="http://schemas.microsoft.com/office/drawing/2014/main" id="{5A171BDD-B997-BE49-9C3B-287BB901FA8E}"/>
              </a:ext>
            </a:extLst>
          </p:cNvPr>
          <p:cNvSpPr txBox="1"/>
          <p:nvPr userDrawn="1"/>
        </p:nvSpPr>
        <p:spPr>
          <a:xfrm>
            <a:off x="2518781" y="4755127"/>
            <a:ext cx="5654248" cy="705962"/>
          </a:xfrm>
          <a:prstGeom prst="rect">
            <a:avLst/>
          </a:prstGeom>
          <a:noFill/>
        </p:spPr>
        <p:txBody>
          <a:bodyPr wrap="square" rtlCol="0">
            <a:spAutoFit/>
          </a:bodyPr>
          <a:lstStyle/>
          <a:p>
            <a:pPr algn="ctr">
              <a:lnSpc>
                <a:spcPts val="2500"/>
              </a:lnSpc>
            </a:pPr>
            <a:r>
              <a:rPr lang="en-GB" sz="1800" b="1" kern="1200" dirty="0">
                <a:solidFill>
                  <a:schemeClr val="accent1"/>
                </a:solidFill>
                <a:effectLst/>
                <a:latin typeface="+mn-lt"/>
                <a:ea typeface="+mn-ea"/>
                <a:cs typeface="+mn-cs"/>
              </a:rPr>
              <a:t>Twitter</a:t>
            </a:r>
            <a:r>
              <a:rPr lang="en-GB" sz="1800" kern="1200" dirty="0">
                <a:solidFill>
                  <a:schemeClr val="tx1"/>
                </a:solidFill>
                <a:effectLst/>
                <a:latin typeface="+mn-lt"/>
                <a:ea typeface="+mn-ea"/>
                <a:cs typeface="+mn-cs"/>
              </a:rPr>
              <a:t> </a:t>
            </a:r>
            <a:r>
              <a:rPr lang="en-GB" sz="1800" u="sng" kern="1200" dirty="0">
                <a:solidFill>
                  <a:srgbClr val="E63C32"/>
                </a:solidFill>
                <a:effectLst/>
                <a:latin typeface="+mn-lt"/>
                <a:ea typeface="+mn-ea"/>
                <a:cs typeface="+mn-cs"/>
                <a:hlinkClick r:id="rId5">
                  <a:extLst>
                    <a:ext uri="{A12FA001-AC4F-418D-AE19-62706E023703}">
                      <ahyp:hlinkClr xmlns:ahyp="http://schemas.microsoft.com/office/drawing/2018/hyperlinkcolor" val="tx"/>
                    </a:ext>
                  </a:extLst>
                </a:hlinkClick>
              </a:rPr>
              <a:t>@</a:t>
            </a:r>
            <a:r>
              <a:rPr lang="en-GB" sz="1800" u="sng" kern="1200" dirty="0" err="1">
                <a:solidFill>
                  <a:srgbClr val="E63C32"/>
                </a:solidFill>
                <a:effectLst/>
                <a:latin typeface="+mn-lt"/>
                <a:ea typeface="+mn-ea"/>
                <a:cs typeface="+mn-cs"/>
              </a:rPr>
              <a:t>CrystalsVardo</a:t>
            </a:r>
            <a:r>
              <a:rPr lang="en-GB" sz="1800" kern="1200" dirty="0">
                <a:solidFill>
                  <a:srgbClr val="E63C32"/>
                </a:solidFill>
                <a:effectLst/>
                <a:latin typeface="+mn-lt"/>
                <a:ea typeface="+mn-ea"/>
                <a:cs typeface="+mn-cs"/>
              </a:rPr>
              <a:t> </a:t>
            </a:r>
            <a:br>
              <a:rPr lang="en-GB" sz="1800" kern="1200" dirty="0">
                <a:solidFill>
                  <a:schemeClr val="tx1"/>
                </a:solidFill>
                <a:effectLst/>
                <a:latin typeface="+mn-lt"/>
                <a:ea typeface="+mn-ea"/>
                <a:cs typeface="+mn-cs"/>
              </a:rPr>
            </a:br>
            <a:r>
              <a:rPr lang="en-GB" sz="1800" b="1" kern="1200">
                <a:solidFill>
                  <a:schemeClr val="accent1"/>
                </a:solidFill>
                <a:effectLst/>
                <a:latin typeface="+mn-lt"/>
                <a:ea typeface="+mn-ea"/>
                <a:cs typeface="+mn-cs"/>
              </a:rPr>
              <a:t>Facebook</a:t>
            </a:r>
            <a:r>
              <a:rPr lang="en-GB" sz="1800" b="1" kern="1200">
                <a:solidFill>
                  <a:schemeClr val="tx1"/>
                </a:solidFill>
                <a:effectLst/>
                <a:latin typeface="+mn-lt"/>
                <a:ea typeface="+mn-ea"/>
                <a:cs typeface="+mn-cs"/>
              </a:rPr>
              <a:t> </a:t>
            </a:r>
            <a:r>
              <a:rPr lang="en-GB" sz="1800" u="sng" kern="1200">
                <a:solidFill>
                  <a:srgbClr val="E63C32"/>
                </a:solidFill>
                <a:effectLst/>
                <a:latin typeface="+mn-lt"/>
                <a:ea typeface="+mn-ea"/>
                <a:cs typeface="+mn-cs"/>
                <a:hlinkClick r:id="rId6">
                  <a:extLst>
                    <a:ext uri="{A12FA001-AC4F-418D-AE19-62706E023703}">
                      <ahyp:hlinkClr xmlns:ahyp="http://schemas.microsoft.com/office/drawing/2018/hyperlinkcolor" val="tx"/>
                    </a:ext>
                  </a:extLst>
                </a:hlinkClick>
              </a:rPr>
              <a:t>@</a:t>
            </a:r>
            <a:r>
              <a:rPr lang="en-GB" sz="1800" u="sng" kern="1200">
                <a:solidFill>
                  <a:srgbClr val="E63C32"/>
                </a:solidFill>
                <a:effectLst/>
                <a:latin typeface="+mn-lt"/>
                <a:ea typeface="+mn-ea"/>
                <a:cs typeface="+mn-cs"/>
              </a:rPr>
              <a:t>CrystalsVardo</a:t>
            </a:r>
            <a:r>
              <a:rPr lang="en-GB" sz="1800" kern="1200" dirty="0">
                <a:solidFill>
                  <a:srgbClr val="E63C32"/>
                </a:solidFill>
                <a:effectLst/>
                <a:latin typeface="+mn-lt"/>
                <a:ea typeface="+mn-ea"/>
                <a:cs typeface="+mn-cs"/>
              </a:rPr>
              <a:t> </a:t>
            </a:r>
            <a:endParaRPr lang="en-GB" sz="1800" u="sng" kern="1200" dirty="0">
              <a:solidFill>
                <a:srgbClr val="E63C32"/>
              </a:solidFill>
              <a:effectLst/>
              <a:latin typeface="+mn-lt"/>
              <a:ea typeface="+mn-ea"/>
              <a:cs typeface="+mn-cs"/>
            </a:endParaRPr>
          </a:p>
        </p:txBody>
      </p:sp>
    </p:spTree>
    <p:extLst>
      <p:ext uri="{BB962C8B-B14F-4D97-AF65-F5344CB8AC3E}">
        <p14:creationId xmlns:p14="http://schemas.microsoft.com/office/powerpoint/2010/main" val="14910923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910922-839C-AF4E-B9E4-4531CF16530F}"/>
              </a:ext>
            </a:extLst>
          </p:cNvPr>
          <p:cNvSpPr>
            <a:spLocks noGrp="1"/>
          </p:cNvSpPr>
          <p:nvPr>
            <p:ph type="title"/>
          </p:nvPr>
        </p:nvSpPr>
        <p:spPr>
          <a:xfrm>
            <a:off x="735063" y="402485"/>
            <a:ext cx="9221689" cy="1036171"/>
          </a:xfrm>
        </p:spPr>
        <p:txBody>
          <a:bodyPr/>
          <a:lstStyle>
            <a:lvl1pPr algn="l">
              <a:defRPr sz="3400">
                <a:solidFill>
                  <a:schemeClr val="accent1"/>
                </a:solidFill>
                <a:latin typeface="Arial" panose="020B0604020202020204" pitchFamily="34" charset="0"/>
                <a:cs typeface="Arial" panose="020B0604020202020204" pitchFamily="34" charset="0"/>
              </a:defRPr>
            </a:lvl1pPr>
          </a:lstStyle>
          <a:p>
            <a:r>
              <a:rPr lang="en-GB" dirty="0"/>
              <a:t>Click to edit Master title style</a:t>
            </a:r>
            <a:endParaRPr lang="en-US" dirty="0"/>
          </a:p>
        </p:txBody>
      </p:sp>
      <p:sp>
        <p:nvSpPr>
          <p:cNvPr id="3" name="Content Placeholder 2">
            <a:extLst>
              <a:ext uri="{FF2B5EF4-FFF2-40B4-BE49-F238E27FC236}">
                <a16:creationId xmlns:a16="http://schemas.microsoft.com/office/drawing/2014/main" id="{CD1F42F6-A180-1E40-8BA7-87565EAA4439}"/>
              </a:ext>
            </a:extLst>
          </p:cNvPr>
          <p:cNvSpPr>
            <a:spLocks noGrp="1"/>
          </p:cNvSpPr>
          <p:nvPr>
            <p:ph idx="1"/>
          </p:nvPr>
        </p:nvSpPr>
        <p:spPr>
          <a:xfrm>
            <a:off x="735063" y="1544666"/>
            <a:ext cx="9221689" cy="5087782"/>
          </a:xfrm>
          <a:effectLst/>
        </p:spPr>
        <p:txBody>
          <a:bodyPr/>
          <a:lstStyle>
            <a:lvl1pPr>
              <a:lnSpc>
                <a:spcPct val="120000"/>
              </a:lnSpc>
              <a:buClr>
                <a:schemeClr val="accent1"/>
              </a:buClr>
              <a:defRPr sz="2100">
                <a:solidFill>
                  <a:schemeClr val="tx2"/>
                </a:solidFill>
                <a:effectLst/>
                <a:latin typeface="Arial" panose="020B0604020202020204" pitchFamily="34" charset="0"/>
                <a:cs typeface="Arial" panose="020B0604020202020204" pitchFamily="34" charset="0"/>
              </a:defRPr>
            </a:lvl1pPr>
            <a:lvl2pPr>
              <a:lnSpc>
                <a:spcPct val="120000"/>
              </a:lnSpc>
              <a:buClr>
                <a:schemeClr val="accent2"/>
              </a:buClr>
              <a:defRPr sz="2000">
                <a:solidFill>
                  <a:schemeClr val="tx2"/>
                </a:solidFill>
                <a:effectLst/>
                <a:latin typeface="Arial" panose="020B0604020202020204" pitchFamily="34" charset="0"/>
                <a:cs typeface="Arial" panose="020B0604020202020204" pitchFamily="34" charset="0"/>
              </a:defRPr>
            </a:lvl2pPr>
            <a:lvl3pPr>
              <a:lnSpc>
                <a:spcPct val="120000"/>
              </a:lnSpc>
              <a:buClr>
                <a:schemeClr val="accent1"/>
              </a:buClr>
              <a:defRPr sz="1700">
                <a:solidFill>
                  <a:schemeClr val="tx2"/>
                </a:solidFill>
                <a:effectLst/>
                <a:latin typeface="Arial" panose="020B0604020202020204" pitchFamily="34" charset="0"/>
                <a:cs typeface="Arial" panose="020B0604020202020204" pitchFamily="34" charset="0"/>
              </a:defRPr>
            </a:lvl3pPr>
            <a:lvl4pPr>
              <a:lnSpc>
                <a:spcPct val="120000"/>
              </a:lnSpc>
              <a:buClr>
                <a:schemeClr val="accent2"/>
              </a:buClr>
              <a:defRPr sz="1500">
                <a:solidFill>
                  <a:schemeClr val="tx2"/>
                </a:solidFill>
                <a:effectLst/>
                <a:latin typeface="Arial" panose="020B0604020202020204" pitchFamily="34" charset="0"/>
                <a:cs typeface="Arial" panose="020B0604020202020204" pitchFamily="34" charset="0"/>
              </a:defRPr>
            </a:lvl4pPr>
            <a:lvl5pPr>
              <a:lnSpc>
                <a:spcPct val="120000"/>
              </a:lnSpc>
              <a:buClr>
                <a:schemeClr val="accent1"/>
              </a:buClr>
              <a:defRPr sz="1400">
                <a:solidFill>
                  <a:schemeClr val="tx2"/>
                </a:solidFill>
                <a:effectLst/>
                <a:latin typeface="Arial" panose="020B0604020202020204" pitchFamily="34" charset="0"/>
                <a:cs typeface="Arial" panose="020B0604020202020204" pitchFamily="34" charset="0"/>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cxnSp>
        <p:nvCxnSpPr>
          <p:cNvPr id="8" name="Straight Connector 7">
            <a:extLst>
              <a:ext uri="{FF2B5EF4-FFF2-40B4-BE49-F238E27FC236}">
                <a16:creationId xmlns:a16="http://schemas.microsoft.com/office/drawing/2014/main" id="{00A8A151-E754-4D47-BC9C-EC7839E5E4FA}"/>
              </a:ext>
            </a:extLst>
          </p:cNvPr>
          <p:cNvCxnSpPr/>
          <p:nvPr userDrawn="1"/>
        </p:nvCxnSpPr>
        <p:spPr>
          <a:xfrm>
            <a:off x="735063" y="6930190"/>
            <a:ext cx="9221689" cy="0"/>
          </a:xfrm>
          <a:prstGeom prst="line">
            <a:avLst/>
          </a:prstGeom>
          <a:ln w="44450"/>
        </p:spPr>
        <p:style>
          <a:lnRef idx="3">
            <a:schemeClr val="accent2"/>
          </a:lnRef>
          <a:fillRef idx="0">
            <a:schemeClr val="accent2"/>
          </a:fillRef>
          <a:effectRef idx="2">
            <a:schemeClr val="accent2"/>
          </a:effectRef>
          <a:fontRef idx="minor">
            <a:schemeClr val="tx1"/>
          </a:fontRef>
        </p:style>
      </p:cxnSp>
      <p:pic>
        <p:nvPicPr>
          <p:cNvPr id="10" name="Picture 9" descr="Icon&#10;&#10;Description automatically generated">
            <a:extLst>
              <a:ext uri="{FF2B5EF4-FFF2-40B4-BE49-F238E27FC236}">
                <a16:creationId xmlns:a16="http://schemas.microsoft.com/office/drawing/2014/main" id="{A33431BB-B043-CE44-A96C-5931366D65E4}"/>
              </a:ext>
            </a:extLst>
          </p:cNvPr>
          <p:cNvPicPr>
            <a:picLocks noChangeAspect="1"/>
          </p:cNvPicPr>
          <p:nvPr userDrawn="1"/>
        </p:nvPicPr>
        <p:blipFill>
          <a:blip r:embed="rId2">
            <a:alphaModFix/>
          </a:blip>
          <a:stretch>
            <a:fillRect/>
          </a:stretch>
        </p:blipFill>
        <p:spPr>
          <a:xfrm>
            <a:off x="9613268" y="7036200"/>
            <a:ext cx="343484" cy="343484"/>
          </a:xfrm>
          <a:prstGeom prst="rect">
            <a:avLst/>
          </a:prstGeom>
        </p:spPr>
      </p:pic>
      <p:sp>
        <p:nvSpPr>
          <p:cNvPr id="11" name="Footer Placeholder 4">
            <a:extLst>
              <a:ext uri="{FF2B5EF4-FFF2-40B4-BE49-F238E27FC236}">
                <a16:creationId xmlns:a16="http://schemas.microsoft.com/office/drawing/2014/main" id="{10A0F454-A7AE-8B44-A742-6ED1455AB61D}"/>
              </a:ext>
            </a:extLst>
          </p:cNvPr>
          <p:cNvSpPr>
            <a:spLocks noGrp="1"/>
          </p:cNvSpPr>
          <p:nvPr>
            <p:ph type="ftr" sz="quarter" idx="11"/>
          </p:nvPr>
        </p:nvSpPr>
        <p:spPr>
          <a:xfrm>
            <a:off x="775041" y="7006701"/>
            <a:ext cx="3608487" cy="402483"/>
          </a:xfrm>
          <a:prstGeom prst="rect">
            <a:avLst/>
          </a:prstGeom>
        </p:spPr>
        <p:txBody>
          <a:bodyPr lIns="0" anchor="ctr"/>
          <a:lstStyle>
            <a:lvl1pPr algn="l">
              <a:defRPr sz="1000">
                <a:solidFill>
                  <a:schemeClr val="accent1"/>
                </a:solidFill>
              </a:defRPr>
            </a:lvl1pPr>
          </a:lstStyle>
          <a:p>
            <a:r>
              <a:rPr lang="en-US" dirty="0"/>
              <a:t>Friends, Families &amp; </a:t>
            </a:r>
            <a:r>
              <a:rPr lang="en-US" dirty="0" err="1"/>
              <a:t>Travellers</a:t>
            </a:r>
            <a:endParaRPr lang="en-US" sz="1000" dirty="0"/>
          </a:p>
        </p:txBody>
      </p:sp>
      <p:sp>
        <p:nvSpPr>
          <p:cNvPr id="12" name="Slide Number Placeholder 5">
            <a:extLst>
              <a:ext uri="{FF2B5EF4-FFF2-40B4-BE49-F238E27FC236}">
                <a16:creationId xmlns:a16="http://schemas.microsoft.com/office/drawing/2014/main" id="{CF0C6515-E530-D44B-823B-E36FF6DF95FA}"/>
              </a:ext>
            </a:extLst>
          </p:cNvPr>
          <p:cNvSpPr>
            <a:spLocks noGrp="1"/>
          </p:cNvSpPr>
          <p:nvPr>
            <p:ph type="sldNum" sz="quarter" idx="12"/>
          </p:nvPr>
        </p:nvSpPr>
        <p:spPr>
          <a:xfrm>
            <a:off x="7045768" y="7006701"/>
            <a:ext cx="2405658" cy="402483"/>
          </a:xfrm>
          <a:prstGeom prst="rect">
            <a:avLst/>
          </a:prstGeom>
        </p:spPr>
        <p:txBody>
          <a:bodyPr lIns="0" rIns="0" anchor="ctr"/>
          <a:lstStyle>
            <a:lvl1pPr>
              <a:defRPr sz="1000">
                <a:solidFill>
                  <a:schemeClr val="accent1"/>
                </a:solidFill>
              </a:defRPr>
            </a:lvl1pPr>
          </a:lstStyle>
          <a:p>
            <a:pPr algn="r"/>
            <a:fld id="{61CF7F5E-B9CF-6F42-A9A8-BF5E63676A4B}" type="slidenum">
              <a:rPr lang="en-US" smtClean="0"/>
              <a:pPr algn="r"/>
              <a:t>‹#›</a:t>
            </a:fld>
            <a:endParaRPr lang="en-US" dirty="0"/>
          </a:p>
        </p:txBody>
      </p:sp>
    </p:spTree>
    <p:extLst>
      <p:ext uri="{BB962C8B-B14F-4D97-AF65-F5344CB8AC3E}">
        <p14:creationId xmlns:p14="http://schemas.microsoft.com/office/powerpoint/2010/main" val="19637547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D1F42F6-A180-1E40-8BA7-87565EAA4439}"/>
              </a:ext>
            </a:extLst>
          </p:cNvPr>
          <p:cNvSpPr>
            <a:spLocks noGrp="1"/>
          </p:cNvSpPr>
          <p:nvPr>
            <p:ph idx="1"/>
          </p:nvPr>
        </p:nvSpPr>
        <p:spPr>
          <a:xfrm>
            <a:off x="735064" y="1688880"/>
            <a:ext cx="6724516" cy="4991080"/>
          </a:xfrm>
        </p:spPr>
        <p:txBody>
          <a:bodyPr/>
          <a:lstStyle>
            <a:lvl1pPr>
              <a:buClr>
                <a:schemeClr val="accent1"/>
              </a:buClr>
              <a:defRPr>
                <a:solidFill>
                  <a:schemeClr val="tx2"/>
                </a:solidFill>
                <a:latin typeface="Arial" panose="020B0604020202020204" pitchFamily="34" charset="0"/>
                <a:cs typeface="Arial" panose="020B0604020202020204" pitchFamily="34" charset="0"/>
              </a:defRPr>
            </a:lvl1pPr>
            <a:lvl2pPr>
              <a:buClr>
                <a:schemeClr val="accent1"/>
              </a:buClr>
              <a:defRPr>
                <a:solidFill>
                  <a:schemeClr val="tx2"/>
                </a:solidFill>
                <a:latin typeface="Arial" panose="020B0604020202020204" pitchFamily="34" charset="0"/>
                <a:cs typeface="Arial" panose="020B0604020202020204" pitchFamily="34" charset="0"/>
              </a:defRPr>
            </a:lvl2pPr>
            <a:lvl3pPr>
              <a:buClr>
                <a:schemeClr val="accent1"/>
              </a:buClr>
              <a:defRPr>
                <a:solidFill>
                  <a:schemeClr val="tx2"/>
                </a:solidFill>
                <a:latin typeface="Arial" panose="020B0604020202020204" pitchFamily="34" charset="0"/>
                <a:cs typeface="Arial" panose="020B0604020202020204" pitchFamily="34" charset="0"/>
              </a:defRPr>
            </a:lvl3pPr>
            <a:lvl4pPr>
              <a:buClr>
                <a:schemeClr val="accent1"/>
              </a:buClr>
              <a:defRPr>
                <a:solidFill>
                  <a:schemeClr val="tx2"/>
                </a:solidFill>
                <a:latin typeface="Arial" panose="020B0604020202020204" pitchFamily="34" charset="0"/>
                <a:cs typeface="Arial" panose="020B0604020202020204" pitchFamily="34" charset="0"/>
              </a:defRPr>
            </a:lvl4pPr>
            <a:lvl5pPr>
              <a:buClr>
                <a:schemeClr val="accent1"/>
              </a:buClr>
              <a:defRPr>
                <a:solidFill>
                  <a:schemeClr val="tx2"/>
                </a:solidFill>
                <a:latin typeface="Arial" panose="020B0604020202020204" pitchFamily="34" charset="0"/>
                <a:cs typeface="Arial" panose="020B0604020202020204" pitchFamily="34" charset="0"/>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cxnSp>
        <p:nvCxnSpPr>
          <p:cNvPr id="8" name="Straight Connector 7">
            <a:extLst>
              <a:ext uri="{FF2B5EF4-FFF2-40B4-BE49-F238E27FC236}">
                <a16:creationId xmlns:a16="http://schemas.microsoft.com/office/drawing/2014/main" id="{00A8A151-E754-4D47-BC9C-EC7839E5E4FA}"/>
              </a:ext>
            </a:extLst>
          </p:cNvPr>
          <p:cNvCxnSpPr/>
          <p:nvPr userDrawn="1"/>
        </p:nvCxnSpPr>
        <p:spPr>
          <a:xfrm>
            <a:off x="735063" y="6930190"/>
            <a:ext cx="9221689" cy="0"/>
          </a:xfrm>
          <a:prstGeom prst="line">
            <a:avLst/>
          </a:prstGeom>
          <a:ln w="44450"/>
        </p:spPr>
        <p:style>
          <a:lnRef idx="3">
            <a:schemeClr val="accent2"/>
          </a:lnRef>
          <a:fillRef idx="0">
            <a:schemeClr val="accent2"/>
          </a:fillRef>
          <a:effectRef idx="2">
            <a:schemeClr val="accent2"/>
          </a:effectRef>
          <a:fontRef idx="minor">
            <a:schemeClr val="tx1"/>
          </a:fontRef>
        </p:style>
      </p:cxnSp>
      <p:pic>
        <p:nvPicPr>
          <p:cNvPr id="10" name="Picture 9" descr="Icon&#10;&#10;Description automatically generated">
            <a:extLst>
              <a:ext uri="{FF2B5EF4-FFF2-40B4-BE49-F238E27FC236}">
                <a16:creationId xmlns:a16="http://schemas.microsoft.com/office/drawing/2014/main" id="{A33431BB-B043-CE44-A96C-5931366D65E4}"/>
              </a:ext>
            </a:extLst>
          </p:cNvPr>
          <p:cNvPicPr>
            <a:picLocks noChangeAspect="1"/>
          </p:cNvPicPr>
          <p:nvPr userDrawn="1"/>
        </p:nvPicPr>
        <p:blipFill>
          <a:blip r:embed="rId2">
            <a:alphaModFix/>
          </a:blip>
          <a:stretch>
            <a:fillRect/>
          </a:stretch>
        </p:blipFill>
        <p:spPr>
          <a:xfrm>
            <a:off x="9613268" y="7036200"/>
            <a:ext cx="343484" cy="343484"/>
          </a:xfrm>
          <a:prstGeom prst="rect">
            <a:avLst/>
          </a:prstGeom>
        </p:spPr>
      </p:pic>
      <p:sp>
        <p:nvSpPr>
          <p:cNvPr id="62" name="Picture Placeholder 61">
            <a:extLst>
              <a:ext uri="{FF2B5EF4-FFF2-40B4-BE49-F238E27FC236}">
                <a16:creationId xmlns:a16="http://schemas.microsoft.com/office/drawing/2014/main" id="{9C640ED0-DD0D-7D4A-BF90-06C93B09994B}"/>
              </a:ext>
            </a:extLst>
          </p:cNvPr>
          <p:cNvSpPr>
            <a:spLocks noGrp="1"/>
          </p:cNvSpPr>
          <p:nvPr>
            <p:ph type="pic" sz="quarter" idx="13"/>
          </p:nvPr>
        </p:nvSpPr>
        <p:spPr>
          <a:xfrm>
            <a:off x="7856538" y="532046"/>
            <a:ext cx="2835275" cy="6147920"/>
          </a:xfrm>
          <a:custGeom>
            <a:avLst/>
            <a:gdLst>
              <a:gd name="connsiteX0" fmla="*/ 2835275 w 2835275"/>
              <a:gd name="connsiteY0" fmla="*/ 0 h 6147920"/>
              <a:gd name="connsiteX1" fmla="*/ 2835275 w 2835275"/>
              <a:gd name="connsiteY1" fmla="*/ 6147920 h 6147920"/>
              <a:gd name="connsiteX2" fmla="*/ 2769472 w 2835275"/>
              <a:gd name="connsiteY2" fmla="*/ 6142916 h 6147920"/>
              <a:gd name="connsiteX3" fmla="*/ 0 w 2835275"/>
              <a:gd name="connsiteY3" fmla="*/ 3073960 h 6147920"/>
              <a:gd name="connsiteX4" fmla="*/ 2769472 w 2835275"/>
              <a:gd name="connsiteY4" fmla="*/ 5004 h 61479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35275" h="6147920">
                <a:moveTo>
                  <a:pt x="2835275" y="0"/>
                </a:moveTo>
                <a:lnTo>
                  <a:pt x="2835275" y="6147920"/>
                </a:lnTo>
                <a:lnTo>
                  <a:pt x="2769472" y="6142916"/>
                </a:lnTo>
                <a:cubicBezTo>
                  <a:pt x="1213901" y="5984940"/>
                  <a:pt x="0" y="4671211"/>
                  <a:pt x="0" y="3073960"/>
                </a:cubicBezTo>
                <a:cubicBezTo>
                  <a:pt x="0" y="1476710"/>
                  <a:pt x="1213901" y="162981"/>
                  <a:pt x="2769472" y="5004"/>
                </a:cubicBezTo>
                <a:close/>
              </a:path>
            </a:pathLst>
          </a:custGeom>
          <a:solidFill>
            <a:schemeClr val="accent3"/>
          </a:solidFill>
          <a:effectLst>
            <a:softEdge rad="0"/>
          </a:effectLst>
        </p:spPr>
        <p:txBody>
          <a:bodyPr wrap="square">
            <a:noAutofit/>
          </a:bodyPr>
          <a:lstStyle/>
          <a:p>
            <a:endParaRPr lang="en-US"/>
          </a:p>
        </p:txBody>
      </p:sp>
      <p:sp>
        <p:nvSpPr>
          <p:cNvPr id="63" name="Footer Placeholder 4">
            <a:extLst>
              <a:ext uri="{FF2B5EF4-FFF2-40B4-BE49-F238E27FC236}">
                <a16:creationId xmlns:a16="http://schemas.microsoft.com/office/drawing/2014/main" id="{BCDEA40C-1BDA-464A-8632-9180AA904261}"/>
              </a:ext>
            </a:extLst>
          </p:cNvPr>
          <p:cNvSpPr>
            <a:spLocks noGrp="1"/>
          </p:cNvSpPr>
          <p:nvPr>
            <p:ph type="ftr" sz="quarter" idx="11"/>
          </p:nvPr>
        </p:nvSpPr>
        <p:spPr>
          <a:xfrm>
            <a:off x="775041" y="7006701"/>
            <a:ext cx="3608487" cy="402483"/>
          </a:xfrm>
          <a:prstGeom prst="rect">
            <a:avLst/>
          </a:prstGeom>
        </p:spPr>
        <p:txBody>
          <a:bodyPr lIns="0" anchor="ctr"/>
          <a:lstStyle>
            <a:lvl1pPr algn="l">
              <a:defRPr sz="1000">
                <a:solidFill>
                  <a:schemeClr val="accent1"/>
                </a:solidFill>
              </a:defRPr>
            </a:lvl1pPr>
          </a:lstStyle>
          <a:p>
            <a:r>
              <a:rPr lang="en-US" dirty="0"/>
              <a:t>Friends, Families &amp; </a:t>
            </a:r>
            <a:r>
              <a:rPr lang="en-US" dirty="0" err="1"/>
              <a:t>Travellers</a:t>
            </a:r>
            <a:endParaRPr lang="en-US" sz="1000" dirty="0"/>
          </a:p>
        </p:txBody>
      </p:sp>
      <p:sp>
        <p:nvSpPr>
          <p:cNvPr id="64" name="Slide Number Placeholder 5">
            <a:extLst>
              <a:ext uri="{FF2B5EF4-FFF2-40B4-BE49-F238E27FC236}">
                <a16:creationId xmlns:a16="http://schemas.microsoft.com/office/drawing/2014/main" id="{468090DA-E454-C543-9EDB-58C95241DDF6}"/>
              </a:ext>
            </a:extLst>
          </p:cNvPr>
          <p:cNvSpPr>
            <a:spLocks noGrp="1"/>
          </p:cNvSpPr>
          <p:nvPr>
            <p:ph type="sldNum" sz="quarter" idx="12"/>
          </p:nvPr>
        </p:nvSpPr>
        <p:spPr>
          <a:xfrm>
            <a:off x="7045768" y="7006701"/>
            <a:ext cx="2405658" cy="402483"/>
          </a:xfrm>
          <a:prstGeom prst="rect">
            <a:avLst/>
          </a:prstGeom>
        </p:spPr>
        <p:txBody>
          <a:bodyPr lIns="0" rIns="0" anchor="ctr"/>
          <a:lstStyle>
            <a:lvl1pPr>
              <a:defRPr sz="1000">
                <a:solidFill>
                  <a:schemeClr val="accent1"/>
                </a:solidFill>
              </a:defRPr>
            </a:lvl1pPr>
          </a:lstStyle>
          <a:p>
            <a:pPr algn="r"/>
            <a:fld id="{61CF7F5E-B9CF-6F42-A9A8-BF5E63676A4B}" type="slidenum">
              <a:rPr lang="en-US" smtClean="0"/>
              <a:pPr algn="r"/>
              <a:t>‹#›</a:t>
            </a:fld>
            <a:endParaRPr lang="en-US" dirty="0"/>
          </a:p>
        </p:txBody>
      </p:sp>
      <p:sp>
        <p:nvSpPr>
          <p:cNvPr id="65" name="Title 1">
            <a:extLst>
              <a:ext uri="{FF2B5EF4-FFF2-40B4-BE49-F238E27FC236}">
                <a16:creationId xmlns:a16="http://schemas.microsoft.com/office/drawing/2014/main" id="{0288F77A-E565-2748-8011-4BAF690A8F67}"/>
              </a:ext>
            </a:extLst>
          </p:cNvPr>
          <p:cNvSpPr>
            <a:spLocks noGrp="1"/>
          </p:cNvSpPr>
          <p:nvPr>
            <p:ph type="title"/>
          </p:nvPr>
        </p:nvSpPr>
        <p:spPr>
          <a:xfrm>
            <a:off x="735063" y="402485"/>
            <a:ext cx="7226313" cy="1036171"/>
          </a:xfrm>
        </p:spPr>
        <p:txBody>
          <a:bodyPr/>
          <a:lstStyle>
            <a:lvl1pPr algn="l">
              <a:defRPr sz="3400">
                <a:solidFill>
                  <a:schemeClr val="accent1"/>
                </a:solidFill>
                <a:latin typeface="Arial" panose="020B0604020202020204" pitchFamily="34" charset="0"/>
                <a:cs typeface="Arial" panose="020B0604020202020204" pitchFamily="34" charset="0"/>
              </a:defRPr>
            </a:lvl1pPr>
          </a:lstStyle>
          <a:p>
            <a:r>
              <a:rPr lang="en-GB" dirty="0"/>
              <a:t>Click to edit Master title style</a:t>
            </a:r>
            <a:endParaRPr lang="en-US" dirty="0"/>
          </a:p>
        </p:txBody>
      </p:sp>
    </p:spTree>
    <p:extLst>
      <p:ext uri="{BB962C8B-B14F-4D97-AF65-F5344CB8AC3E}">
        <p14:creationId xmlns:p14="http://schemas.microsoft.com/office/powerpoint/2010/main" val="14379796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Header">
    <p:bg>
      <p:bgPr>
        <a:solidFill>
          <a:schemeClr val="accent1"/>
        </a:solidFill>
        <a:effectLst/>
      </p:bgPr>
    </p:bg>
    <p:spTree>
      <p:nvGrpSpPr>
        <p:cNvPr id="1" name=""/>
        <p:cNvGrpSpPr/>
        <p:nvPr/>
      </p:nvGrpSpPr>
      <p:grpSpPr>
        <a:xfrm>
          <a:off x="0" y="0"/>
          <a:ext cx="0" cy="0"/>
          <a:chOff x="0" y="0"/>
          <a:chExt cx="0" cy="0"/>
        </a:xfrm>
      </p:grpSpPr>
      <p:sp>
        <p:nvSpPr>
          <p:cNvPr id="7" name="Oval 6">
            <a:extLst>
              <a:ext uri="{FF2B5EF4-FFF2-40B4-BE49-F238E27FC236}">
                <a16:creationId xmlns:a16="http://schemas.microsoft.com/office/drawing/2014/main" id="{CDEBDE29-C994-4E45-A82E-88DB5B1E5730}"/>
              </a:ext>
            </a:extLst>
          </p:cNvPr>
          <p:cNvSpPr/>
          <p:nvPr userDrawn="1"/>
        </p:nvSpPr>
        <p:spPr>
          <a:xfrm>
            <a:off x="2357320" y="629484"/>
            <a:ext cx="5977173" cy="5977173"/>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FE24D8E-E502-C34B-ACD2-45279DB8655F}"/>
              </a:ext>
            </a:extLst>
          </p:cNvPr>
          <p:cNvSpPr>
            <a:spLocks noGrp="1"/>
          </p:cNvSpPr>
          <p:nvPr>
            <p:ph type="title"/>
          </p:nvPr>
        </p:nvSpPr>
        <p:spPr>
          <a:xfrm>
            <a:off x="735061" y="3184890"/>
            <a:ext cx="9221689" cy="866360"/>
          </a:xfrm>
        </p:spPr>
        <p:txBody>
          <a:bodyPr anchor="ctr"/>
          <a:lstStyle>
            <a:lvl1pPr algn="ctr">
              <a:defRPr sz="3200">
                <a:solidFill>
                  <a:schemeClr val="bg1"/>
                </a:solidFill>
              </a:defRPr>
            </a:lvl1pPr>
          </a:lstStyle>
          <a:p>
            <a:r>
              <a:rPr lang="en-GB" dirty="0"/>
              <a:t>Click to edit Master title style</a:t>
            </a:r>
            <a:endParaRPr lang="en-US" dirty="0"/>
          </a:p>
        </p:txBody>
      </p:sp>
      <p:cxnSp>
        <p:nvCxnSpPr>
          <p:cNvPr id="10" name="Straight Connector 9">
            <a:extLst>
              <a:ext uri="{FF2B5EF4-FFF2-40B4-BE49-F238E27FC236}">
                <a16:creationId xmlns:a16="http://schemas.microsoft.com/office/drawing/2014/main" id="{BBB943A1-4ADC-3F46-9952-D2677927EC04}"/>
              </a:ext>
            </a:extLst>
          </p:cNvPr>
          <p:cNvCxnSpPr/>
          <p:nvPr userDrawn="1"/>
        </p:nvCxnSpPr>
        <p:spPr>
          <a:xfrm>
            <a:off x="735063" y="6930190"/>
            <a:ext cx="9221689" cy="0"/>
          </a:xfrm>
          <a:prstGeom prst="line">
            <a:avLst/>
          </a:prstGeom>
          <a:ln w="44450">
            <a:solidFill>
              <a:schemeClr val="accent3"/>
            </a:solidFill>
          </a:ln>
        </p:spPr>
        <p:style>
          <a:lnRef idx="3">
            <a:schemeClr val="accent2"/>
          </a:lnRef>
          <a:fillRef idx="0">
            <a:schemeClr val="accent2"/>
          </a:fillRef>
          <a:effectRef idx="2">
            <a:schemeClr val="accent2"/>
          </a:effectRef>
          <a:fontRef idx="minor">
            <a:schemeClr val="tx1"/>
          </a:fontRef>
        </p:style>
      </p:cxnSp>
      <p:pic>
        <p:nvPicPr>
          <p:cNvPr id="11" name="Picture 10">
            <a:extLst>
              <a:ext uri="{FF2B5EF4-FFF2-40B4-BE49-F238E27FC236}">
                <a16:creationId xmlns:a16="http://schemas.microsoft.com/office/drawing/2014/main" id="{0D96E64F-262C-EF49-9B92-C625B2C13177}"/>
              </a:ext>
            </a:extLst>
          </p:cNvPr>
          <p:cNvPicPr>
            <a:picLocks noChangeAspect="1"/>
          </p:cNvPicPr>
          <p:nvPr userDrawn="1"/>
        </p:nvPicPr>
        <p:blipFill>
          <a:blip r:embed="rId2"/>
          <a:srcRect/>
          <a:stretch/>
        </p:blipFill>
        <p:spPr>
          <a:xfrm>
            <a:off x="9613268" y="7036200"/>
            <a:ext cx="343484" cy="343484"/>
          </a:xfrm>
          <a:prstGeom prst="rect">
            <a:avLst/>
          </a:prstGeom>
        </p:spPr>
      </p:pic>
      <p:sp>
        <p:nvSpPr>
          <p:cNvPr id="12" name="Footer Placeholder 4">
            <a:extLst>
              <a:ext uri="{FF2B5EF4-FFF2-40B4-BE49-F238E27FC236}">
                <a16:creationId xmlns:a16="http://schemas.microsoft.com/office/drawing/2014/main" id="{073F22FE-50F1-2047-B4DF-BDF2E815D9AB}"/>
              </a:ext>
            </a:extLst>
          </p:cNvPr>
          <p:cNvSpPr>
            <a:spLocks noGrp="1"/>
          </p:cNvSpPr>
          <p:nvPr>
            <p:ph type="ftr" sz="quarter" idx="11"/>
          </p:nvPr>
        </p:nvSpPr>
        <p:spPr>
          <a:xfrm>
            <a:off x="775041" y="7006701"/>
            <a:ext cx="3608487" cy="402483"/>
          </a:xfrm>
          <a:prstGeom prst="rect">
            <a:avLst/>
          </a:prstGeom>
        </p:spPr>
        <p:txBody>
          <a:bodyPr lIns="0" anchor="ctr"/>
          <a:lstStyle>
            <a:lvl1pPr algn="l">
              <a:defRPr sz="1000">
                <a:solidFill>
                  <a:schemeClr val="bg1"/>
                </a:solidFill>
              </a:defRPr>
            </a:lvl1pPr>
          </a:lstStyle>
          <a:p>
            <a:r>
              <a:rPr lang="en-US"/>
              <a:t>Friends, Families &amp; Travellers</a:t>
            </a:r>
            <a:endParaRPr lang="en-US" dirty="0"/>
          </a:p>
        </p:txBody>
      </p:sp>
      <p:sp>
        <p:nvSpPr>
          <p:cNvPr id="13" name="Slide Number Placeholder 5">
            <a:extLst>
              <a:ext uri="{FF2B5EF4-FFF2-40B4-BE49-F238E27FC236}">
                <a16:creationId xmlns:a16="http://schemas.microsoft.com/office/drawing/2014/main" id="{C6D1D4BE-A47F-3C40-B49F-A29EE6A66500}"/>
              </a:ext>
            </a:extLst>
          </p:cNvPr>
          <p:cNvSpPr>
            <a:spLocks noGrp="1"/>
          </p:cNvSpPr>
          <p:nvPr>
            <p:ph type="sldNum" sz="quarter" idx="12"/>
          </p:nvPr>
        </p:nvSpPr>
        <p:spPr>
          <a:xfrm>
            <a:off x="7045768" y="7006701"/>
            <a:ext cx="2405658" cy="402483"/>
          </a:xfrm>
          <a:prstGeom prst="rect">
            <a:avLst/>
          </a:prstGeom>
        </p:spPr>
        <p:txBody>
          <a:bodyPr lIns="0" rIns="0" anchor="ctr"/>
          <a:lstStyle>
            <a:lvl1pPr>
              <a:defRPr sz="1000">
                <a:solidFill>
                  <a:schemeClr val="bg1"/>
                </a:solidFill>
              </a:defRPr>
            </a:lvl1pPr>
          </a:lstStyle>
          <a:p>
            <a:pPr algn="r"/>
            <a:fld id="{61CF7F5E-B9CF-6F42-A9A8-BF5E63676A4B}" type="slidenum">
              <a:rPr lang="en-US" smtClean="0"/>
              <a:pPr algn="r"/>
              <a:t>‹#›</a:t>
            </a:fld>
            <a:endParaRPr lang="en-US" dirty="0"/>
          </a:p>
        </p:txBody>
      </p:sp>
    </p:spTree>
    <p:extLst>
      <p:ext uri="{BB962C8B-B14F-4D97-AF65-F5344CB8AC3E}">
        <p14:creationId xmlns:p14="http://schemas.microsoft.com/office/powerpoint/2010/main" val="21243200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Section Header">
    <p:bg>
      <p:bgPr>
        <a:solidFill>
          <a:schemeClr val="accent4"/>
        </a:solidFill>
        <a:effectLst/>
      </p:bgPr>
    </p:bg>
    <p:spTree>
      <p:nvGrpSpPr>
        <p:cNvPr id="1" name=""/>
        <p:cNvGrpSpPr/>
        <p:nvPr/>
      </p:nvGrpSpPr>
      <p:grpSpPr>
        <a:xfrm>
          <a:off x="0" y="0"/>
          <a:ext cx="0" cy="0"/>
          <a:chOff x="0" y="0"/>
          <a:chExt cx="0" cy="0"/>
        </a:xfrm>
      </p:grpSpPr>
      <p:sp>
        <p:nvSpPr>
          <p:cNvPr id="7" name="Oval 6">
            <a:extLst>
              <a:ext uri="{FF2B5EF4-FFF2-40B4-BE49-F238E27FC236}">
                <a16:creationId xmlns:a16="http://schemas.microsoft.com/office/drawing/2014/main" id="{CDEBDE29-C994-4E45-A82E-88DB5B1E5730}"/>
              </a:ext>
            </a:extLst>
          </p:cNvPr>
          <p:cNvSpPr/>
          <p:nvPr userDrawn="1"/>
        </p:nvSpPr>
        <p:spPr>
          <a:xfrm>
            <a:off x="2357320" y="629484"/>
            <a:ext cx="5977173" cy="5977173"/>
          </a:xfrm>
          <a:prstGeom prst="ellipse">
            <a:avLst/>
          </a:prstGeom>
          <a:solidFill>
            <a:schemeClr val="accent4">
              <a:lumMod val="20000"/>
              <a:lumOff val="80000"/>
              <a:alpha val="1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FE24D8E-E502-C34B-ACD2-45279DB8655F}"/>
              </a:ext>
            </a:extLst>
          </p:cNvPr>
          <p:cNvSpPr>
            <a:spLocks noGrp="1"/>
          </p:cNvSpPr>
          <p:nvPr>
            <p:ph type="title"/>
          </p:nvPr>
        </p:nvSpPr>
        <p:spPr>
          <a:xfrm>
            <a:off x="735061" y="3184890"/>
            <a:ext cx="9221689" cy="866360"/>
          </a:xfrm>
        </p:spPr>
        <p:txBody>
          <a:bodyPr anchor="ctr"/>
          <a:lstStyle>
            <a:lvl1pPr algn="ctr">
              <a:defRPr sz="3200">
                <a:solidFill>
                  <a:schemeClr val="bg1"/>
                </a:solidFill>
              </a:defRPr>
            </a:lvl1pPr>
          </a:lstStyle>
          <a:p>
            <a:r>
              <a:rPr lang="en-GB" dirty="0"/>
              <a:t>Click to edit Master title style</a:t>
            </a:r>
            <a:endParaRPr lang="en-US" dirty="0"/>
          </a:p>
        </p:txBody>
      </p:sp>
      <p:cxnSp>
        <p:nvCxnSpPr>
          <p:cNvPr id="10" name="Straight Connector 9">
            <a:extLst>
              <a:ext uri="{FF2B5EF4-FFF2-40B4-BE49-F238E27FC236}">
                <a16:creationId xmlns:a16="http://schemas.microsoft.com/office/drawing/2014/main" id="{BBB943A1-4ADC-3F46-9952-D2677927EC04}"/>
              </a:ext>
            </a:extLst>
          </p:cNvPr>
          <p:cNvCxnSpPr/>
          <p:nvPr userDrawn="1"/>
        </p:nvCxnSpPr>
        <p:spPr>
          <a:xfrm>
            <a:off x="735063" y="6930190"/>
            <a:ext cx="9221689" cy="0"/>
          </a:xfrm>
          <a:prstGeom prst="line">
            <a:avLst/>
          </a:prstGeom>
          <a:ln w="44450">
            <a:solidFill>
              <a:schemeClr val="accent3"/>
            </a:solidFill>
          </a:ln>
        </p:spPr>
        <p:style>
          <a:lnRef idx="3">
            <a:schemeClr val="accent2"/>
          </a:lnRef>
          <a:fillRef idx="0">
            <a:schemeClr val="accent2"/>
          </a:fillRef>
          <a:effectRef idx="2">
            <a:schemeClr val="accent2"/>
          </a:effectRef>
          <a:fontRef idx="minor">
            <a:schemeClr val="tx1"/>
          </a:fontRef>
        </p:style>
      </p:cxnSp>
      <p:pic>
        <p:nvPicPr>
          <p:cNvPr id="11" name="Picture 10">
            <a:extLst>
              <a:ext uri="{FF2B5EF4-FFF2-40B4-BE49-F238E27FC236}">
                <a16:creationId xmlns:a16="http://schemas.microsoft.com/office/drawing/2014/main" id="{0D96E64F-262C-EF49-9B92-C625B2C13177}"/>
              </a:ext>
            </a:extLst>
          </p:cNvPr>
          <p:cNvPicPr>
            <a:picLocks noChangeAspect="1"/>
          </p:cNvPicPr>
          <p:nvPr userDrawn="1"/>
        </p:nvPicPr>
        <p:blipFill>
          <a:blip r:embed="rId2"/>
          <a:srcRect/>
          <a:stretch/>
        </p:blipFill>
        <p:spPr>
          <a:xfrm>
            <a:off x="9613268" y="7036200"/>
            <a:ext cx="343484" cy="343484"/>
          </a:xfrm>
          <a:prstGeom prst="rect">
            <a:avLst/>
          </a:prstGeom>
        </p:spPr>
      </p:pic>
      <p:sp>
        <p:nvSpPr>
          <p:cNvPr id="12" name="Footer Placeholder 4">
            <a:extLst>
              <a:ext uri="{FF2B5EF4-FFF2-40B4-BE49-F238E27FC236}">
                <a16:creationId xmlns:a16="http://schemas.microsoft.com/office/drawing/2014/main" id="{073F22FE-50F1-2047-B4DF-BDF2E815D9AB}"/>
              </a:ext>
            </a:extLst>
          </p:cNvPr>
          <p:cNvSpPr>
            <a:spLocks noGrp="1"/>
          </p:cNvSpPr>
          <p:nvPr>
            <p:ph type="ftr" sz="quarter" idx="11"/>
          </p:nvPr>
        </p:nvSpPr>
        <p:spPr>
          <a:xfrm>
            <a:off x="775041" y="7006701"/>
            <a:ext cx="3608487" cy="402483"/>
          </a:xfrm>
          <a:prstGeom prst="rect">
            <a:avLst/>
          </a:prstGeom>
        </p:spPr>
        <p:txBody>
          <a:bodyPr lIns="0" anchor="ctr"/>
          <a:lstStyle>
            <a:lvl1pPr algn="l">
              <a:defRPr sz="1000">
                <a:solidFill>
                  <a:schemeClr val="bg1"/>
                </a:solidFill>
              </a:defRPr>
            </a:lvl1pPr>
          </a:lstStyle>
          <a:p>
            <a:r>
              <a:rPr lang="en-US"/>
              <a:t>Friends, Families &amp; Travellers</a:t>
            </a:r>
            <a:endParaRPr lang="en-US" dirty="0"/>
          </a:p>
        </p:txBody>
      </p:sp>
      <p:sp>
        <p:nvSpPr>
          <p:cNvPr id="13" name="Slide Number Placeholder 5">
            <a:extLst>
              <a:ext uri="{FF2B5EF4-FFF2-40B4-BE49-F238E27FC236}">
                <a16:creationId xmlns:a16="http://schemas.microsoft.com/office/drawing/2014/main" id="{C6D1D4BE-A47F-3C40-B49F-A29EE6A66500}"/>
              </a:ext>
            </a:extLst>
          </p:cNvPr>
          <p:cNvSpPr>
            <a:spLocks noGrp="1"/>
          </p:cNvSpPr>
          <p:nvPr>
            <p:ph type="sldNum" sz="quarter" idx="12"/>
          </p:nvPr>
        </p:nvSpPr>
        <p:spPr>
          <a:xfrm>
            <a:off x="7045768" y="7006701"/>
            <a:ext cx="2405658" cy="402483"/>
          </a:xfrm>
          <a:prstGeom prst="rect">
            <a:avLst/>
          </a:prstGeom>
        </p:spPr>
        <p:txBody>
          <a:bodyPr lIns="0" rIns="0" anchor="ctr"/>
          <a:lstStyle>
            <a:lvl1pPr>
              <a:defRPr sz="1000">
                <a:solidFill>
                  <a:schemeClr val="bg1"/>
                </a:solidFill>
              </a:defRPr>
            </a:lvl1pPr>
          </a:lstStyle>
          <a:p>
            <a:pPr algn="r"/>
            <a:fld id="{61CF7F5E-B9CF-6F42-A9A8-BF5E63676A4B}" type="slidenum">
              <a:rPr lang="en-US" smtClean="0"/>
              <a:pPr algn="r"/>
              <a:t>‹#›</a:t>
            </a:fld>
            <a:endParaRPr lang="en-US" dirty="0"/>
          </a:p>
        </p:txBody>
      </p:sp>
    </p:spTree>
    <p:extLst>
      <p:ext uri="{BB962C8B-B14F-4D97-AF65-F5344CB8AC3E}">
        <p14:creationId xmlns:p14="http://schemas.microsoft.com/office/powerpoint/2010/main" val="42707734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_Section Header">
    <p:bg>
      <p:bgPr>
        <a:solidFill>
          <a:schemeClr val="accent2"/>
        </a:solidFill>
        <a:effectLst/>
      </p:bgPr>
    </p:bg>
    <p:spTree>
      <p:nvGrpSpPr>
        <p:cNvPr id="1" name=""/>
        <p:cNvGrpSpPr/>
        <p:nvPr/>
      </p:nvGrpSpPr>
      <p:grpSpPr>
        <a:xfrm>
          <a:off x="0" y="0"/>
          <a:ext cx="0" cy="0"/>
          <a:chOff x="0" y="0"/>
          <a:chExt cx="0" cy="0"/>
        </a:xfrm>
      </p:grpSpPr>
      <p:sp>
        <p:nvSpPr>
          <p:cNvPr id="7" name="Oval 6">
            <a:extLst>
              <a:ext uri="{FF2B5EF4-FFF2-40B4-BE49-F238E27FC236}">
                <a16:creationId xmlns:a16="http://schemas.microsoft.com/office/drawing/2014/main" id="{CDEBDE29-C994-4E45-A82E-88DB5B1E5730}"/>
              </a:ext>
            </a:extLst>
          </p:cNvPr>
          <p:cNvSpPr/>
          <p:nvPr userDrawn="1"/>
        </p:nvSpPr>
        <p:spPr>
          <a:xfrm>
            <a:off x="2357320" y="629484"/>
            <a:ext cx="5977173" cy="5977173"/>
          </a:xfrm>
          <a:prstGeom prst="ellipse">
            <a:avLst/>
          </a:prstGeom>
          <a:solidFill>
            <a:schemeClr val="accent4">
              <a:lumMod val="20000"/>
              <a:lumOff val="80000"/>
              <a:alpha val="1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FE24D8E-E502-C34B-ACD2-45279DB8655F}"/>
              </a:ext>
            </a:extLst>
          </p:cNvPr>
          <p:cNvSpPr>
            <a:spLocks noGrp="1"/>
          </p:cNvSpPr>
          <p:nvPr>
            <p:ph type="title"/>
          </p:nvPr>
        </p:nvSpPr>
        <p:spPr>
          <a:xfrm>
            <a:off x="735061" y="3184890"/>
            <a:ext cx="9221689" cy="866360"/>
          </a:xfrm>
        </p:spPr>
        <p:txBody>
          <a:bodyPr anchor="ctr"/>
          <a:lstStyle>
            <a:lvl1pPr algn="ctr">
              <a:defRPr sz="3200">
                <a:solidFill>
                  <a:schemeClr val="bg1"/>
                </a:solidFill>
              </a:defRPr>
            </a:lvl1pPr>
          </a:lstStyle>
          <a:p>
            <a:r>
              <a:rPr lang="en-GB" dirty="0"/>
              <a:t>Click to edit Master title style</a:t>
            </a:r>
            <a:endParaRPr lang="en-US" dirty="0"/>
          </a:p>
        </p:txBody>
      </p:sp>
      <p:cxnSp>
        <p:nvCxnSpPr>
          <p:cNvPr id="10" name="Straight Connector 9">
            <a:extLst>
              <a:ext uri="{FF2B5EF4-FFF2-40B4-BE49-F238E27FC236}">
                <a16:creationId xmlns:a16="http://schemas.microsoft.com/office/drawing/2014/main" id="{BBB943A1-4ADC-3F46-9952-D2677927EC04}"/>
              </a:ext>
            </a:extLst>
          </p:cNvPr>
          <p:cNvCxnSpPr/>
          <p:nvPr userDrawn="1"/>
        </p:nvCxnSpPr>
        <p:spPr>
          <a:xfrm>
            <a:off x="735063" y="6930190"/>
            <a:ext cx="9221689" cy="0"/>
          </a:xfrm>
          <a:prstGeom prst="line">
            <a:avLst/>
          </a:prstGeom>
          <a:ln w="44450">
            <a:solidFill>
              <a:schemeClr val="accent3"/>
            </a:solidFill>
          </a:ln>
        </p:spPr>
        <p:style>
          <a:lnRef idx="3">
            <a:schemeClr val="accent2"/>
          </a:lnRef>
          <a:fillRef idx="0">
            <a:schemeClr val="accent2"/>
          </a:fillRef>
          <a:effectRef idx="2">
            <a:schemeClr val="accent2"/>
          </a:effectRef>
          <a:fontRef idx="minor">
            <a:schemeClr val="tx1"/>
          </a:fontRef>
        </p:style>
      </p:cxnSp>
      <p:pic>
        <p:nvPicPr>
          <p:cNvPr id="11" name="Picture 10">
            <a:extLst>
              <a:ext uri="{FF2B5EF4-FFF2-40B4-BE49-F238E27FC236}">
                <a16:creationId xmlns:a16="http://schemas.microsoft.com/office/drawing/2014/main" id="{0D96E64F-262C-EF49-9B92-C625B2C13177}"/>
              </a:ext>
            </a:extLst>
          </p:cNvPr>
          <p:cNvPicPr>
            <a:picLocks noChangeAspect="1"/>
          </p:cNvPicPr>
          <p:nvPr userDrawn="1"/>
        </p:nvPicPr>
        <p:blipFill>
          <a:blip r:embed="rId2"/>
          <a:srcRect/>
          <a:stretch/>
        </p:blipFill>
        <p:spPr>
          <a:xfrm>
            <a:off x="9613268" y="7036200"/>
            <a:ext cx="343484" cy="343484"/>
          </a:xfrm>
          <a:prstGeom prst="rect">
            <a:avLst/>
          </a:prstGeom>
        </p:spPr>
      </p:pic>
      <p:sp>
        <p:nvSpPr>
          <p:cNvPr id="12" name="Footer Placeholder 4">
            <a:extLst>
              <a:ext uri="{FF2B5EF4-FFF2-40B4-BE49-F238E27FC236}">
                <a16:creationId xmlns:a16="http://schemas.microsoft.com/office/drawing/2014/main" id="{073F22FE-50F1-2047-B4DF-BDF2E815D9AB}"/>
              </a:ext>
            </a:extLst>
          </p:cNvPr>
          <p:cNvSpPr>
            <a:spLocks noGrp="1"/>
          </p:cNvSpPr>
          <p:nvPr>
            <p:ph type="ftr" sz="quarter" idx="11"/>
          </p:nvPr>
        </p:nvSpPr>
        <p:spPr>
          <a:xfrm>
            <a:off x="775041" y="7006701"/>
            <a:ext cx="3608487" cy="402483"/>
          </a:xfrm>
          <a:prstGeom prst="rect">
            <a:avLst/>
          </a:prstGeom>
        </p:spPr>
        <p:txBody>
          <a:bodyPr lIns="0" anchor="ctr"/>
          <a:lstStyle>
            <a:lvl1pPr algn="l">
              <a:defRPr sz="1000">
                <a:solidFill>
                  <a:schemeClr val="bg1"/>
                </a:solidFill>
              </a:defRPr>
            </a:lvl1pPr>
          </a:lstStyle>
          <a:p>
            <a:r>
              <a:rPr lang="en-US"/>
              <a:t>Friends, Families &amp; Travellers</a:t>
            </a:r>
            <a:endParaRPr lang="en-US" dirty="0"/>
          </a:p>
        </p:txBody>
      </p:sp>
      <p:sp>
        <p:nvSpPr>
          <p:cNvPr id="13" name="Slide Number Placeholder 5">
            <a:extLst>
              <a:ext uri="{FF2B5EF4-FFF2-40B4-BE49-F238E27FC236}">
                <a16:creationId xmlns:a16="http://schemas.microsoft.com/office/drawing/2014/main" id="{C6D1D4BE-A47F-3C40-B49F-A29EE6A66500}"/>
              </a:ext>
            </a:extLst>
          </p:cNvPr>
          <p:cNvSpPr>
            <a:spLocks noGrp="1"/>
          </p:cNvSpPr>
          <p:nvPr>
            <p:ph type="sldNum" sz="quarter" idx="12"/>
          </p:nvPr>
        </p:nvSpPr>
        <p:spPr>
          <a:xfrm>
            <a:off x="7045768" y="7006701"/>
            <a:ext cx="2405658" cy="402483"/>
          </a:xfrm>
          <a:prstGeom prst="rect">
            <a:avLst/>
          </a:prstGeom>
        </p:spPr>
        <p:txBody>
          <a:bodyPr lIns="0" rIns="0" anchor="ctr"/>
          <a:lstStyle>
            <a:lvl1pPr>
              <a:defRPr sz="1000">
                <a:solidFill>
                  <a:schemeClr val="bg1"/>
                </a:solidFill>
              </a:defRPr>
            </a:lvl1pPr>
          </a:lstStyle>
          <a:p>
            <a:pPr algn="r"/>
            <a:fld id="{61CF7F5E-B9CF-6F42-A9A8-BF5E63676A4B}" type="slidenum">
              <a:rPr lang="en-US" smtClean="0"/>
              <a:pPr algn="r"/>
              <a:t>‹#›</a:t>
            </a:fld>
            <a:endParaRPr lang="en-US" dirty="0"/>
          </a:p>
        </p:txBody>
      </p:sp>
    </p:spTree>
    <p:extLst>
      <p:ext uri="{BB962C8B-B14F-4D97-AF65-F5344CB8AC3E}">
        <p14:creationId xmlns:p14="http://schemas.microsoft.com/office/powerpoint/2010/main" val="16173588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BE71104-B77A-1641-9738-A8A3237E64DD}"/>
              </a:ext>
            </a:extLst>
          </p:cNvPr>
          <p:cNvSpPr>
            <a:spLocks noGrp="1"/>
          </p:cNvSpPr>
          <p:nvPr>
            <p:ph sz="half" idx="1"/>
          </p:nvPr>
        </p:nvSpPr>
        <p:spPr>
          <a:xfrm>
            <a:off x="735063" y="1645924"/>
            <a:ext cx="4544021" cy="4949948"/>
          </a:xfrm>
        </p:spPr>
        <p:txBody>
          <a:bodyPr/>
          <a:lstStyle>
            <a:lvl1pPr>
              <a:buClr>
                <a:schemeClr val="accent1"/>
              </a:buClr>
              <a:defRPr>
                <a:solidFill>
                  <a:schemeClr val="tx2"/>
                </a:solidFill>
              </a:defRPr>
            </a:lvl1pPr>
            <a:lvl2pPr>
              <a:buClr>
                <a:schemeClr val="accent1"/>
              </a:buClr>
              <a:defRPr>
                <a:solidFill>
                  <a:schemeClr val="tx2"/>
                </a:solidFill>
              </a:defRPr>
            </a:lvl2pPr>
            <a:lvl3pPr>
              <a:buClr>
                <a:schemeClr val="accent1"/>
              </a:buClr>
              <a:defRPr>
                <a:solidFill>
                  <a:schemeClr val="tx2"/>
                </a:solidFill>
              </a:defRPr>
            </a:lvl3pPr>
            <a:lvl4pPr>
              <a:buClr>
                <a:schemeClr val="accent1"/>
              </a:buClr>
              <a:defRPr>
                <a:solidFill>
                  <a:schemeClr val="tx2"/>
                </a:solidFill>
              </a:defRPr>
            </a:lvl4pPr>
            <a:lvl5pPr>
              <a:buClr>
                <a:schemeClr val="accent1"/>
              </a:buClr>
              <a:defRPr>
                <a:solidFill>
                  <a:schemeClr val="tx2"/>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Content Placeholder 3">
            <a:extLst>
              <a:ext uri="{FF2B5EF4-FFF2-40B4-BE49-F238E27FC236}">
                <a16:creationId xmlns:a16="http://schemas.microsoft.com/office/drawing/2014/main" id="{86139670-882A-BE47-925F-7526C96A8382}"/>
              </a:ext>
            </a:extLst>
          </p:cNvPr>
          <p:cNvSpPr>
            <a:spLocks noGrp="1"/>
          </p:cNvSpPr>
          <p:nvPr>
            <p:ph sz="half" idx="2"/>
          </p:nvPr>
        </p:nvSpPr>
        <p:spPr>
          <a:xfrm>
            <a:off x="5412731" y="1645924"/>
            <a:ext cx="4544021" cy="4949948"/>
          </a:xfrm>
        </p:spPr>
        <p:txBody>
          <a:bodyPr/>
          <a:lstStyle>
            <a:lvl1pPr>
              <a:buClr>
                <a:schemeClr val="accent1"/>
              </a:buClr>
              <a:defRPr>
                <a:solidFill>
                  <a:schemeClr val="tx2"/>
                </a:solidFill>
              </a:defRPr>
            </a:lvl1pPr>
            <a:lvl2pPr>
              <a:buClr>
                <a:schemeClr val="accent1"/>
              </a:buClr>
              <a:defRPr>
                <a:solidFill>
                  <a:schemeClr val="tx2"/>
                </a:solidFill>
              </a:defRPr>
            </a:lvl2pPr>
            <a:lvl3pPr>
              <a:buClr>
                <a:schemeClr val="accent1"/>
              </a:buClr>
              <a:defRPr>
                <a:solidFill>
                  <a:schemeClr val="tx2"/>
                </a:solidFill>
              </a:defRPr>
            </a:lvl3pPr>
            <a:lvl4pPr>
              <a:buClr>
                <a:schemeClr val="accent1"/>
              </a:buClr>
              <a:defRPr>
                <a:solidFill>
                  <a:schemeClr val="tx2"/>
                </a:solidFill>
              </a:defRPr>
            </a:lvl4pPr>
            <a:lvl5pPr>
              <a:buClr>
                <a:schemeClr val="accent1"/>
              </a:buClr>
              <a:defRPr>
                <a:solidFill>
                  <a:schemeClr val="tx2"/>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cxnSp>
        <p:nvCxnSpPr>
          <p:cNvPr id="10" name="Straight Connector 9">
            <a:extLst>
              <a:ext uri="{FF2B5EF4-FFF2-40B4-BE49-F238E27FC236}">
                <a16:creationId xmlns:a16="http://schemas.microsoft.com/office/drawing/2014/main" id="{86C8B38C-CA0B-1049-A2B8-B57AADCB0D96}"/>
              </a:ext>
            </a:extLst>
          </p:cNvPr>
          <p:cNvCxnSpPr/>
          <p:nvPr userDrawn="1"/>
        </p:nvCxnSpPr>
        <p:spPr>
          <a:xfrm>
            <a:off x="735063" y="6930190"/>
            <a:ext cx="9221689" cy="0"/>
          </a:xfrm>
          <a:prstGeom prst="line">
            <a:avLst/>
          </a:prstGeom>
          <a:ln w="44450"/>
        </p:spPr>
        <p:style>
          <a:lnRef idx="3">
            <a:schemeClr val="accent2"/>
          </a:lnRef>
          <a:fillRef idx="0">
            <a:schemeClr val="accent2"/>
          </a:fillRef>
          <a:effectRef idx="2">
            <a:schemeClr val="accent2"/>
          </a:effectRef>
          <a:fontRef idx="minor">
            <a:schemeClr val="tx1"/>
          </a:fontRef>
        </p:style>
      </p:cxnSp>
      <p:pic>
        <p:nvPicPr>
          <p:cNvPr id="11" name="Picture 10" descr="Icon&#10;&#10;Description automatically generated">
            <a:extLst>
              <a:ext uri="{FF2B5EF4-FFF2-40B4-BE49-F238E27FC236}">
                <a16:creationId xmlns:a16="http://schemas.microsoft.com/office/drawing/2014/main" id="{309E317C-4B68-6341-B7A8-C776FB32EFF3}"/>
              </a:ext>
            </a:extLst>
          </p:cNvPr>
          <p:cNvPicPr>
            <a:picLocks noChangeAspect="1"/>
          </p:cNvPicPr>
          <p:nvPr userDrawn="1"/>
        </p:nvPicPr>
        <p:blipFill>
          <a:blip r:embed="rId2">
            <a:alphaModFix/>
          </a:blip>
          <a:stretch>
            <a:fillRect/>
          </a:stretch>
        </p:blipFill>
        <p:spPr>
          <a:xfrm>
            <a:off x="9613268" y="7036200"/>
            <a:ext cx="343484" cy="343484"/>
          </a:xfrm>
          <a:prstGeom prst="rect">
            <a:avLst/>
          </a:prstGeom>
        </p:spPr>
      </p:pic>
      <p:sp>
        <p:nvSpPr>
          <p:cNvPr id="12" name="Footer Placeholder 4">
            <a:extLst>
              <a:ext uri="{FF2B5EF4-FFF2-40B4-BE49-F238E27FC236}">
                <a16:creationId xmlns:a16="http://schemas.microsoft.com/office/drawing/2014/main" id="{4734F2E4-6BC1-3A46-BDFB-7D8AD7588F66}"/>
              </a:ext>
            </a:extLst>
          </p:cNvPr>
          <p:cNvSpPr>
            <a:spLocks noGrp="1"/>
          </p:cNvSpPr>
          <p:nvPr>
            <p:ph type="ftr" sz="quarter" idx="11"/>
          </p:nvPr>
        </p:nvSpPr>
        <p:spPr>
          <a:xfrm>
            <a:off x="775041" y="7006701"/>
            <a:ext cx="3608487" cy="402483"/>
          </a:xfrm>
          <a:prstGeom prst="rect">
            <a:avLst/>
          </a:prstGeom>
        </p:spPr>
        <p:txBody>
          <a:bodyPr lIns="0" anchor="ctr"/>
          <a:lstStyle>
            <a:lvl1pPr algn="l">
              <a:defRPr sz="1000">
                <a:solidFill>
                  <a:schemeClr val="accent1"/>
                </a:solidFill>
              </a:defRPr>
            </a:lvl1pPr>
          </a:lstStyle>
          <a:p>
            <a:r>
              <a:rPr lang="en-US" dirty="0"/>
              <a:t>Friends, Families &amp; </a:t>
            </a:r>
            <a:r>
              <a:rPr lang="en-US" dirty="0" err="1"/>
              <a:t>Travellers</a:t>
            </a:r>
            <a:endParaRPr lang="en-US" sz="1000" dirty="0"/>
          </a:p>
        </p:txBody>
      </p:sp>
      <p:sp>
        <p:nvSpPr>
          <p:cNvPr id="13" name="Slide Number Placeholder 5">
            <a:extLst>
              <a:ext uri="{FF2B5EF4-FFF2-40B4-BE49-F238E27FC236}">
                <a16:creationId xmlns:a16="http://schemas.microsoft.com/office/drawing/2014/main" id="{1F066034-007E-CD4E-847B-153DC7B8452A}"/>
              </a:ext>
            </a:extLst>
          </p:cNvPr>
          <p:cNvSpPr>
            <a:spLocks noGrp="1"/>
          </p:cNvSpPr>
          <p:nvPr>
            <p:ph type="sldNum" sz="quarter" idx="12"/>
          </p:nvPr>
        </p:nvSpPr>
        <p:spPr>
          <a:xfrm>
            <a:off x="7045768" y="7006701"/>
            <a:ext cx="2405658" cy="402483"/>
          </a:xfrm>
          <a:prstGeom prst="rect">
            <a:avLst/>
          </a:prstGeom>
        </p:spPr>
        <p:txBody>
          <a:bodyPr lIns="0" rIns="0" anchor="ctr"/>
          <a:lstStyle>
            <a:lvl1pPr>
              <a:defRPr sz="1000">
                <a:solidFill>
                  <a:schemeClr val="accent1"/>
                </a:solidFill>
              </a:defRPr>
            </a:lvl1pPr>
          </a:lstStyle>
          <a:p>
            <a:pPr algn="r"/>
            <a:fld id="{61CF7F5E-B9CF-6F42-A9A8-BF5E63676A4B}" type="slidenum">
              <a:rPr lang="en-US" smtClean="0"/>
              <a:pPr algn="r"/>
              <a:t>‹#›</a:t>
            </a:fld>
            <a:endParaRPr lang="en-US" dirty="0"/>
          </a:p>
        </p:txBody>
      </p:sp>
      <p:sp>
        <p:nvSpPr>
          <p:cNvPr id="14" name="Title 1">
            <a:extLst>
              <a:ext uri="{FF2B5EF4-FFF2-40B4-BE49-F238E27FC236}">
                <a16:creationId xmlns:a16="http://schemas.microsoft.com/office/drawing/2014/main" id="{565BB7A4-E6BF-BC49-BB95-3F96178E10C5}"/>
              </a:ext>
            </a:extLst>
          </p:cNvPr>
          <p:cNvSpPr>
            <a:spLocks noGrp="1"/>
          </p:cNvSpPr>
          <p:nvPr>
            <p:ph type="title"/>
          </p:nvPr>
        </p:nvSpPr>
        <p:spPr>
          <a:xfrm>
            <a:off x="735063" y="402485"/>
            <a:ext cx="9221689" cy="1036171"/>
          </a:xfrm>
        </p:spPr>
        <p:txBody>
          <a:bodyPr/>
          <a:lstStyle>
            <a:lvl1pPr algn="l">
              <a:defRPr sz="3400">
                <a:solidFill>
                  <a:schemeClr val="accent1"/>
                </a:solidFill>
                <a:latin typeface="Arial" panose="020B0604020202020204" pitchFamily="34" charset="0"/>
                <a:cs typeface="Arial" panose="020B0604020202020204" pitchFamily="34" charset="0"/>
              </a:defRPr>
            </a:lvl1pPr>
          </a:lstStyle>
          <a:p>
            <a:r>
              <a:rPr lang="en-GB" dirty="0"/>
              <a:t>Click to edit Master title style</a:t>
            </a:r>
            <a:endParaRPr lang="en-US" dirty="0"/>
          </a:p>
        </p:txBody>
      </p:sp>
    </p:spTree>
    <p:extLst>
      <p:ext uri="{BB962C8B-B14F-4D97-AF65-F5344CB8AC3E}">
        <p14:creationId xmlns:p14="http://schemas.microsoft.com/office/powerpoint/2010/main" val="14188505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63B56E75-D796-804C-A0B0-7BCA21294038}"/>
              </a:ext>
            </a:extLst>
          </p:cNvPr>
          <p:cNvCxnSpPr/>
          <p:nvPr userDrawn="1"/>
        </p:nvCxnSpPr>
        <p:spPr>
          <a:xfrm>
            <a:off x="735063" y="6930190"/>
            <a:ext cx="9221689" cy="0"/>
          </a:xfrm>
          <a:prstGeom prst="line">
            <a:avLst/>
          </a:prstGeom>
          <a:ln w="44450"/>
        </p:spPr>
        <p:style>
          <a:lnRef idx="3">
            <a:schemeClr val="accent2"/>
          </a:lnRef>
          <a:fillRef idx="0">
            <a:schemeClr val="accent2"/>
          </a:fillRef>
          <a:effectRef idx="2">
            <a:schemeClr val="accent2"/>
          </a:effectRef>
          <a:fontRef idx="minor">
            <a:schemeClr val="tx1"/>
          </a:fontRef>
        </p:style>
      </p:cxnSp>
      <p:pic>
        <p:nvPicPr>
          <p:cNvPr id="9" name="Picture 8" descr="Icon&#10;&#10;Description automatically generated">
            <a:extLst>
              <a:ext uri="{FF2B5EF4-FFF2-40B4-BE49-F238E27FC236}">
                <a16:creationId xmlns:a16="http://schemas.microsoft.com/office/drawing/2014/main" id="{243A6393-9AE5-5940-AE88-773E3E3E723C}"/>
              </a:ext>
            </a:extLst>
          </p:cNvPr>
          <p:cNvPicPr>
            <a:picLocks noChangeAspect="1"/>
          </p:cNvPicPr>
          <p:nvPr userDrawn="1"/>
        </p:nvPicPr>
        <p:blipFill>
          <a:blip r:embed="rId2">
            <a:alphaModFix/>
          </a:blip>
          <a:stretch>
            <a:fillRect/>
          </a:stretch>
        </p:blipFill>
        <p:spPr>
          <a:xfrm>
            <a:off x="9613268" y="7036200"/>
            <a:ext cx="343484" cy="343484"/>
          </a:xfrm>
          <a:prstGeom prst="rect">
            <a:avLst/>
          </a:prstGeom>
        </p:spPr>
      </p:pic>
      <p:sp>
        <p:nvSpPr>
          <p:cNvPr id="10" name="Footer Placeholder 4">
            <a:extLst>
              <a:ext uri="{FF2B5EF4-FFF2-40B4-BE49-F238E27FC236}">
                <a16:creationId xmlns:a16="http://schemas.microsoft.com/office/drawing/2014/main" id="{1251EE77-97D8-4643-814C-97269B291C41}"/>
              </a:ext>
            </a:extLst>
          </p:cNvPr>
          <p:cNvSpPr>
            <a:spLocks noGrp="1"/>
          </p:cNvSpPr>
          <p:nvPr>
            <p:ph type="ftr" sz="quarter" idx="11"/>
          </p:nvPr>
        </p:nvSpPr>
        <p:spPr>
          <a:xfrm>
            <a:off x="775041" y="7006701"/>
            <a:ext cx="3608487" cy="402483"/>
          </a:xfrm>
          <a:prstGeom prst="rect">
            <a:avLst/>
          </a:prstGeom>
        </p:spPr>
        <p:txBody>
          <a:bodyPr lIns="0" anchor="ctr"/>
          <a:lstStyle>
            <a:lvl1pPr algn="l">
              <a:defRPr sz="1000">
                <a:solidFill>
                  <a:schemeClr val="accent1"/>
                </a:solidFill>
              </a:defRPr>
            </a:lvl1pPr>
          </a:lstStyle>
          <a:p>
            <a:r>
              <a:rPr lang="en-US" dirty="0"/>
              <a:t>Friends, Families &amp; </a:t>
            </a:r>
            <a:r>
              <a:rPr lang="en-US" dirty="0" err="1"/>
              <a:t>Travellers</a:t>
            </a:r>
            <a:endParaRPr lang="en-US" sz="1000" dirty="0"/>
          </a:p>
        </p:txBody>
      </p:sp>
      <p:sp>
        <p:nvSpPr>
          <p:cNvPr id="11" name="Slide Number Placeholder 5">
            <a:extLst>
              <a:ext uri="{FF2B5EF4-FFF2-40B4-BE49-F238E27FC236}">
                <a16:creationId xmlns:a16="http://schemas.microsoft.com/office/drawing/2014/main" id="{E235AE32-1574-0C46-B030-6508187B244C}"/>
              </a:ext>
            </a:extLst>
          </p:cNvPr>
          <p:cNvSpPr>
            <a:spLocks noGrp="1"/>
          </p:cNvSpPr>
          <p:nvPr>
            <p:ph type="sldNum" sz="quarter" idx="12"/>
          </p:nvPr>
        </p:nvSpPr>
        <p:spPr>
          <a:xfrm>
            <a:off x="7045768" y="7006701"/>
            <a:ext cx="2405658" cy="402483"/>
          </a:xfrm>
          <a:prstGeom prst="rect">
            <a:avLst/>
          </a:prstGeom>
        </p:spPr>
        <p:txBody>
          <a:bodyPr lIns="0" rIns="0" anchor="ctr"/>
          <a:lstStyle>
            <a:lvl1pPr>
              <a:defRPr sz="1000">
                <a:solidFill>
                  <a:schemeClr val="accent1"/>
                </a:solidFill>
              </a:defRPr>
            </a:lvl1pPr>
          </a:lstStyle>
          <a:p>
            <a:pPr algn="r"/>
            <a:fld id="{61CF7F5E-B9CF-6F42-A9A8-BF5E63676A4B}" type="slidenum">
              <a:rPr lang="en-US" smtClean="0"/>
              <a:pPr algn="r"/>
              <a:t>‹#›</a:t>
            </a:fld>
            <a:endParaRPr lang="en-US" dirty="0"/>
          </a:p>
        </p:txBody>
      </p:sp>
      <p:sp>
        <p:nvSpPr>
          <p:cNvPr id="12" name="Title 1">
            <a:extLst>
              <a:ext uri="{FF2B5EF4-FFF2-40B4-BE49-F238E27FC236}">
                <a16:creationId xmlns:a16="http://schemas.microsoft.com/office/drawing/2014/main" id="{E618B2B5-56AA-EB42-84AD-5172642C492F}"/>
              </a:ext>
            </a:extLst>
          </p:cNvPr>
          <p:cNvSpPr>
            <a:spLocks noGrp="1"/>
          </p:cNvSpPr>
          <p:nvPr>
            <p:ph type="title"/>
          </p:nvPr>
        </p:nvSpPr>
        <p:spPr>
          <a:xfrm>
            <a:off x="735063" y="402485"/>
            <a:ext cx="9221689" cy="1036171"/>
          </a:xfrm>
        </p:spPr>
        <p:txBody>
          <a:bodyPr/>
          <a:lstStyle>
            <a:lvl1pPr algn="l">
              <a:defRPr sz="3400">
                <a:solidFill>
                  <a:schemeClr val="accent1"/>
                </a:solidFill>
                <a:latin typeface="Arial" panose="020B0604020202020204" pitchFamily="34" charset="0"/>
                <a:cs typeface="Arial" panose="020B0604020202020204" pitchFamily="34" charset="0"/>
              </a:defRPr>
            </a:lvl1pPr>
          </a:lstStyle>
          <a:p>
            <a:r>
              <a:rPr lang="en-GB" dirty="0"/>
              <a:t>Click to edit Master title style</a:t>
            </a:r>
            <a:endParaRPr lang="en-US" dirty="0"/>
          </a:p>
        </p:txBody>
      </p:sp>
    </p:spTree>
    <p:extLst>
      <p:ext uri="{BB962C8B-B14F-4D97-AF65-F5344CB8AC3E}">
        <p14:creationId xmlns:p14="http://schemas.microsoft.com/office/powerpoint/2010/main" val="26941719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1B3F53F0-C371-684C-B7F5-D52327BA2994}"/>
              </a:ext>
            </a:extLst>
          </p:cNvPr>
          <p:cNvCxnSpPr/>
          <p:nvPr userDrawn="1"/>
        </p:nvCxnSpPr>
        <p:spPr>
          <a:xfrm>
            <a:off x="735063" y="6930190"/>
            <a:ext cx="9221689" cy="0"/>
          </a:xfrm>
          <a:prstGeom prst="line">
            <a:avLst/>
          </a:prstGeom>
          <a:ln w="44450"/>
        </p:spPr>
        <p:style>
          <a:lnRef idx="3">
            <a:schemeClr val="accent2"/>
          </a:lnRef>
          <a:fillRef idx="0">
            <a:schemeClr val="accent2"/>
          </a:fillRef>
          <a:effectRef idx="2">
            <a:schemeClr val="accent2"/>
          </a:effectRef>
          <a:fontRef idx="minor">
            <a:schemeClr val="tx1"/>
          </a:fontRef>
        </p:style>
      </p:cxnSp>
      <p:pic>
        <p:nvPicPr>
          <p:cNvPr id="8" name="Picture 7" descr="Icon&#10;&#10;Description automatically generated">
            <a:extLst>
              <a:ext uri="{FF2B5EF4-FFF2-40B4-BE49-F238E27FC236}">
                <a16:creationId xmlns:a16="http://schemas.microsoft.com/office/drawing/2014/main" id="{E5BBF8BA-C7EE-F64D-A58D-7832061755C9}"/>
              </a:ext>
            </a:extLst>
          </p:cNvPr>
          <p:cNvPicPr>
            <a:picLocks noChangeAspect="1"/>
          </p:cNvPicPr>
          <p:nvPr userDrawn="1"/>
        </p:nvPicPr>
        <p:blipFill>
          <a:blip r:embed="rId2">
            <a:alphaModFix/>
          </a:blip>
          <a:stretch>
            <a:fillRect/>
          </a:stretch>
        </p:blipFill>
        <p:spPr>
          <a:xfrm>
            <a:off x="9613268" y="7036200"/>
            <a:ext cx="343484" cy="343484"/>
          </a:xfrm>
          <a:prstGeom prst="rect">
            <a:avLst/>
          </a:prstGeom>
        </p:spPr>
      </p:pic>
      <p:sp>
        <p:nvSpPr>
          <p:cNvPr id="9" name="Footer Placeholder 4">
            <a:extLst>
              <a:ext uri="{FF2B5EF4-FFF2-40B4-BE49-F238E27FC236}">
                <a16:creationId xmlns:a16="http://schemas.microsoft.com/office/drawing/2014/main" id="{01BF66F9-337F-A848-9039-3F4B670E3096}"/>
              </a:ext>
            </a:extLst>
          </p:cNvPr>
          <p:cNvSpPr>
            <a:spLocks noGrp="1"/>
          </p:cNvSpPr>
          <p:nvPr>
            <p:ph type="ftr" sz="quarter" idx="11"/>
          </p:nvPr>
        </p:nvSpPr>
        <p:spPr>
          <a:xfrm>
            <a:off x="775041" y="7006701"/>
            <a:ext cx="3608487" cy="402483"/>
          </a:xfrm>
          <a:prstGeom prst="rect">
            <a:avLst/>
          </a:prstGeom>
        </p:spPr>
        <p:txBody>
          <a:bodyPr lIns="0" anchor="ctr"/>
          <a:lstStyle>
            <a:lvl1pPr algn="l">
              <a:defRPr sz="1000">
                <a:solidFill>
                  <a:schemeClr val="accent1"/>
                </a:solidFill>
              </a:defRPr>
            </a:lvl1pPr>
          </a:lstStyle>
          <a:p>
            <a:r>
              <a:rPr lang="en-US" dirty="0"/>
              <a:t>Friends, Families &amp; </a:t>
            </a:r>
            <a:r>
              <a:rPr lang="en-US" dirty="0" err="1"/>
              <a:t>Travellers</a:t>
            </a:r>
            <a:endParaRPr lang="en-US" sz="1000" dirty="0"/>
          </a:p>
        </p:txBody>
      </p:sp>
      <p:sp>
        <p:nvSpPr>
          <p:cNvPr id="10" name="Slide Number Placeholder 5">
            <a:extLst>
              <a:ext uri="{FF2B5EF4-FFF2-40B4-BE49-F238E27FC236}">
                <a16:creationId xmlns:a16="http://schemas.microsoft.com/office/drawing/2014/main" id="{84A7D68F-A712-A94C-88EF-47275B773CAF}"/>
              </a:ext>
            </a:extLst>
          </p:cNvPr>
          <p:cNvSpPr>
            <a:spLocks noGrp="1"/>
          </p:cNvSpPr>
          <p:nvPr>
            <p:ph type="sldNum" sz="quarter" idx="12"/>
          </p:nvPr>
        </p:nvSpPr>
        <p:spPr>
          <a:xfrm>
            <a:off x="7045768" y="7006701"/>
            <a:ext cx="2405658" cy="402483"/>
          </a:xfrm>
          <a:prstGeom prst="rect">
            <a:avLst/>
          </a:prstGeom>
        </p:spPr>
        <p:txBody>
          <a:bodyPr lIns="0" rIns="0" anchor="ctr"/>
          <a:lstStyle>
            <a:lvl1pPr>
              <a:defRPr sz="1000">
                <a:solidFill>
                  <a:schemeClr val="accent1"/>
                </a:solidFill>
              </a:defRPr>
            </a:lvl1pPr>
          </a:lstStyle>
          <a:p>
            <a:pPr algn="r"/>
            <a:fld id="{61CF7F5E-B9CF-6F42-A9A8-BF5E63676A4B}" type="slidenum">
              <a:rPr lang="en-US" smtClean="0"/>
              <a:pPr algn="r"/>
              <a:t>‹#›</a:t>
            </a:fld>
            <a:endParaRPr lang="en-US" dirty="0"/>
          </a:p>
        </p:txBody>
      </p:sp>
    </p:spTree>
    <p:extLst>
      <p:ext uri="{BB962C8B-B14F-4D97-AF65-F5344CB8AC3E}">
        <p14:creationId xmlns:p14="http://schemas.microsoft.com/office/powerpoint/2010/main" val="12959036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4D4ECFA-A987-9B43-9D35-503AA73504EA}"/>
              </a:ext>
            </a:extLst>
          </p:cNvPr>
          <p:cNvSpPr>
            <a:spLocks noGrp="1"/>
          </p:cNvSpPr>
          <p:nvPr>
            <p:ph type="title"/>
          </p:nvPr>
        </p:nvSpPr>
        <p:spPr>
          <a:xfrm>
            <a:off x="735063" y="402485"/>
            <a:ext cx="9221689" cy="1461188"/>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D9F3E734-C540-E549-875C-389FC833F89D}"/>
              </a:ext>
            </a:extLst>
          </p:cNvPr>
          <p:cNvSpPr>
            <a:spLocks noGrp="1"/>
          </p:cNvSpPr>
          <p:nvPr>
            <p:ph type="body" idx="1"/>
          </p:nvPr>
        </p:nvSpPr>
        <p:spPr>
          <a:xfrm>
            <a:off x="735063" y="2012414"/>
            <a:ext cx="9221689" cy="4796544"/>
          </a:xfrm>
          <a:prstGeom prst="rect">
            <a:avLst/>
          </a:prstGeom>
        </p:spPr>
        <p:txBody>
          <a:bodyPr vert="horz" lIns="91440" tIns="45720" rIns="91440" bIns="4572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Tree>
    <p:extLst>
      <p:ext uri="{BB962C8B-B14F-4D97-AF65-F5344CB8AC3E}">
        <p14:creationId xmlns:p14="http://schemas.microsoft.com/office/powerpoint/2010/main" val="179603490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92" r:id="rId3"/>
    <p:sldLayoutId id="2147483687" r:id="rId4"/>
    <p:sldLayoutId id="2147483693" r:id="rId5"/>
    <p:sldLayoutId id="2147483694" r:id="rId6"/>
    <p:sldLayoutId id="2147483688" r:id="rId7"/>
    <p:sldLayoutId id="2147483690" r:id="rId8"/>
    <p:sldLayoutId id="2147483691" r:id="rId9"/>
    <p:sldLayoutId id="2147483695" r:id="rId10"/>
    <p:sldLayoutId id="2147483696" r:id="rId11"/>
    <p:sldLayoutId id="2147483697" r:id="rId12"/>
  </p:sldLayoutIdLst>
  <p:hf hdr="0" dt="0"/>
  <p:txStyles>
    <p:titleStyle>
      <a:lvl1pPr algn="l" defTabSz="801949" rtl="0" eaLnBrk="1" latinLnBrk="0" hangingPunct="1">
        <a:lnSpc>
          <a:spcPct val="90000"/>
        </a:lnSpc>
        <a:spcBef>
          <a:spcPct val="0"/>
        </a:spcBef>
        <a:buNone/>
        <a:defRPr sz="3859" kern="1200">
          <a:solidFill>
            <a:schemeClr val="tx1"/>
          </a:solidFill>
          <a:latin typeface="+mj-lt"/>
          <a:ea typeface="+mj-ea"/>
          <a:cs typeface="+mj-cs"/>
        </a:defRPr>
      </a:lvl1pPr>
    </p:titleStyle>
    <p:bodyStyle>
      <a:lvl1pPr marL="200487" indent="-200487" algn="l" defTabSz="801949" rtl="0" eaLnBrk="1" latinLnBrk="0" hangingPunct="1">
        <a:lnSpc>
          <a:spcPct val="110000"/>
        </a:lnSpc>
        <a:spcBef>
          <a:spcPts val="878"/>
        </a:spcBef>
        <a:buFont typeface="Arial" panose="020B0604020202020204" pitchFamily="34" charset="0"/>
        <a:buChar char="•"/>
        <a:defRPr sz="2100" kern="1200">
          <a:solidFill>
            <a:schemeClr val="tx1"/>
          </a:solidFill>
          <a:latin typeface="+mn-lt"/>
          <a:ea typeface="+mn-ea"/>
          <a:cs typeface="+mn-cs"/>
        </a:defRPr>
      </a:lvl1pPr>
      <a:lvl2pPr marL="601462" indent="-200487" algn="l" defTabSz="801949" rtl="0" eaLnBrk="1" latinLnBrk="0" hangingPunct="1">
        <a:lnSpc>
          <a:spcPct val="110000"/>
        </a:lnSpc>
        <a:spcBef>
          <a:spcPts val="439"/>
        </a:spcBef>
        <a:buFont typeface="Arial" panose="020B0604020202020204" pitchFamily="34" charset="0"/>
        <a:buChar char="•"/>
        <a:defRPr sz="2000" kern="1200">
          <a:solidFill>
            <a:schemeClr val="tx1"/>
          </a:solidFill>
          <a:latin typeface="+mn-lt"/>
          <a:ea typeface="+mn-ea"/>
          <a:cs typeface="+mn-cs"/>
        </a:defRPr>
      </a:lvl2pPr>
      <a:lvl3pPr marL="1002436" indent="-200487" algn="l" defTabSz="801949" rtl="0" eaLnBrk="1" latinLnBrk="0" hangingPunct="1">
        <a:lnSpc>
          <a:spcPct val="110000"/>
        </a:lnSpc>
        <a:spcBef>
          <a:spcPts val="439"/>
        </a:spcBef>
        <a:buFont typeface="Arial" panose="020B0604020202020204" pitchFamily="34" charset="0"/>
        <a:buChar char="•"/>
        <a:defRPr sz="1700" kern="1200">
          <a:solidFill>
            <a:schemeClr val="tx1"/>
          </a:solidFill>
          <a:latin typeface="+mn-lt"/>
          <a:ea typeface="+mn-ea"/>
          <a:cs typeface="+mn-cs"/>
        </a:defRPr>
      </a:lvl3pPr>
      <a:lvl4pPr marL="1403411" indent="-200487" algn="l" defTabSz="801949" rtl="0" eaLnBrk="1" latinLnBrk="0" hangingPunct="1">
        <a:lnSpc>
          <a:spcPct val="110000"/>
        </a:lnSpc>
        <a:spcBef>
          <a:spcPts val="439"/>
        </a:spcBef>
        <a:buFont typeface="Arial" panose="020B0604020202020204" pitchFamily="34" charset="0"/>
        <a:buChar char="•"/>
        <a:defRPr sz="1500" kern="1200">
          <a:solidFill>
            <a:schemeClr val="tx1"/>
          </a:solidFill>
          <a:latin typeface="+mn-lt"/>
          <a:ea typeface="+mn-ea"/>
          <a:cs typeface="+mn-cs"/>
        </a:defRPr>
      </a:lvl4pPr>
      <a:lvl5pPr marL="1804385" indent="-200487" algn="l" defTabSz="801949" rtl="0" eaLnBrk="1" latinLnBrk="0" hangingPunct="1">
        <a:lnSpc>
          <a:spcPct val="110000"/>
        </a:lnSpc>
        <a:spcBef>
          <a:spcPts val="439"/>
        </a:spcBef>
        <a:buFont typeface="Arial" panose="020B0604020202020204" pitchFamily="34" charset="0"/>
        <a:buChar char="•"/>
        <a:defRPr sz="1400" kern="1200">
          <a:solidFill>
            <a:schemeClr val="tx1"/>
          </a:solidFill>
          <a:latin typeface="+mn-lt"/>
          <a:ea typeface="+mn-ea"/>
          <a:cs typeface="+mn-cs"/>
        </a:defRPr>
      </a:lvl5pPr>
      <a:lvl6pPr marL="2205359" indent="-200487" algn="l" defTabSz="801949" rtl="0" eaLnBrk="1" latinLnBrk="0" hangingPunct="1">
        <a:lnSpc>
          <a:spcPct val="90000"/>
        </a:lnSpc>
        <a:spcBef>
          <a:spcPts val="439"/>
        </a:spcBef>
        <a:buFont typeface="Arial" panose="020B0604020202020204" pitchFamily="34" charset="0"/>
        <a:buChar char="•"/>
        <a:defRPr sz="1579" kern="1200">
          <a:solidFill>
            <a:schemeClr val="tx1"/>
          </a:solidFill>
          <a:latin typeface="+mn-lt"/>
          <a:ea typeface="+mn-ea"/>
          <a:cs typeface="+mn-cs"/>
        </a:defRPr>
      </a:lvl6pPr>
      <a:lvl7pPr marL="2606334" indent="-200487" algn="l" defTabSz="801949" rtl="0" eaLnBrk="1" latinLnBrk="0" hangingPunct="1">
        <a:lnSpc>
          <a:spcPct val="90000"/>
        </a:lnSpc>
        <a:spcBef>
          <a:spcPts val="439"/>
        </a:spcBef>
        <a:buFont typeface="Arial" panose="020B0604020202020204" pitchFamily="34" charset="0"/>
        <a:buChar char="•"/>
        <a:defRPr sz="1579" kern="1200">
          <a:solidFill>
            <a:schemeClr val="tx1"/>
          </a:solidFill>
          <a:latin typeface="+mn-lt"/>
          <a:ea typeface="+mn-ea"/>
          <a:cs typeface="+mn-cs"/>
        </a:defRPr>
      </a:lvl7pPr>
      <a:lvl8pPr marL="3007308" indent="-200487" algn="l" defTabSz="801949" rtl="0" eaLnBrk="1" latinLnBrk="0" hangingPunct="1">
        <a:lnSpc>
          <a:spcPct val="90000"/>
        </a:lnSpc>
        <a:spcBef>
          <a:spcPts val="439"/>
        </a:spcBef>
        <a:buFont typeface="Arial" panose="020B0604020202020204" pitchFamily="34" charset="0"/>
        <a:buChar char="•"/>
        <a:defRPr sz="1579" kern="1200">
          <a:solidFill>
            <a:schemeClr val="tx1"/>
          </a:solidFill>
          <a:latin typeface="+mn-lt"/>
          <a:ea typeface="+mn-ea"/>
          <a:cs typeface="+mn-cs"/>
        </a:defRPr>
      </a:lvl8pPr>
      <a:lvl9pPr marL="3408283" indent="-200487" algn="l" defTabSz="801949" rtl="0" eaLnBrk="1" latinLnBrk="0" hangingPunct="1">
        <a:lnSpc>
          <a:spcPct val="90000"/>
        </a:lnSpc>
        <a:spcBef>
          <a:spcPts val="439"/>
        </a:spcBef>
        <a:buFont typeface="Arial" panose="020B0604020202020204" pitchFamily="34" charset="0"/>
        <a:buChar char="•"/>
        <a:defRPr sz="1579" kern="1200">
          <a:solidFill>
            <a:schemeClr val="tx1"/>
          </a:solidFill>
          <a:latin typeface="+mn-lt"/>
          <a:ea typeface="+mn-ea"/>
          <a:cs typeface="+mn-cs"/>
        </a:defRPr>
      </a:lvl9pPr>
    </p:bodyStyle>
    <p:otherStyle>
      <a:defPPr>
        <a:defRPr lang="en-US"/>
      </a:defPPr>
      <a:lvl1pPr marL="0" algn="l" defTabSz="801949" rtl="0" eaLnBrk="1" latinLnBrk="0" hangingPunct="1">
        <a:defRPr sz="1579" kern="1200">
          <a:solidFill>
            <a:schemeClr val="tx1"/>
          </a:solidFill>
          <a:latin typeface="+mn-lt"/>
          <a:ea typeface="+mn-ea"/>
          <a:cs typeface="+mn-cs"/>
        </a:defRPr>
      </a:lvl1pPr>
      <a:lvl2pPr marL="400974" algn="l" defTabSz="801949" rtl="0" eaLnBrk="1" latinLnBrk="0" hangingPunct="1">
        <a:defRPr sz="1579" kern="1200">
          <a:solidFill>
            <a:schemeClr val="tx1"/>
          </a:solidFill>
          <a:latin typeface="+mn-lt"/>
          <a:ea typeface="+mn-ea"/>
          <a:cs typeface="+mn-cs"/>
        </a:defRPr>
      </a:lvl2pPr>
      <a:lvl3pPr marL="801949" algn="l" defTabSz="801949" rtl="0" eaLnBrk="1" latinLnBrk="0" hangingPunct="1">
        <a:defRPr sz="1579" kern="1200">
          <a:solidFill>
            <a:schemeClr val="tx1"/>
          </a:solidFill>
          <a:latin typeface="+mn-lt"/>
          <a:ea typeface="+mn-ea"/>
          <a:cs typeface="+mn-cs"/>
        </a:defRPr>
      </a:lvl3pPr>
      <a:lvl4pPr marL="1202923" algn="l" defTabSz="801949" rtl="0" eaLnBrk="1" latinLnBrk="0" hangingPunct="1">
        <a:defRPr sz="1579" kern="1200">
          <a:solidFill>
            <a:schemeClr val="tx1"/>
          </a:solidFill>
          <a:latin typeface="+mn-lt"/>
          <a:ea typeface="+mn-ea"/>
          <a:cs typeface="+mn-cs"/>
        </a:defRPr>
      </a:lvl4pPr>
      <a:lvl5pPr marL="1603898" algn="l" defTabSz="801949" rtl="0" eaLnBrk="1" latinLnBrk="0" hangingPunct="1">
        <a:defRPr sz="1579" kern="1200">
          <a:solidFill>
            <a:schemeClr val="tx1"/>
          </a:solidFill>
          <a:latin typeface="+mn-lt"/>
          <a:ea typeface="+mn-ea"/>
          <a:cs typeface="+mn-cs"/>
        </a:defRPr>
      </a:lvl5pPr>
      <a:lvl6pPr marL="2004872" algn="l" defTabSz="801949" rtl="0" eaLnBrk="1" latinLnBrk="0" hangingPunct="1">
        <a:defRPr sz="1579" kern="1200">
          <a:solidFill>
            <a:schemeClr val="tx1"/>
          </a:solidFill>
          <a:latin typeface="+mn-lt"/>
          <a:ea typeface="+mn-ea"/>
          <a:cs typeface="+mn-cs"/>
        </a:defRPr>
      </a:lvl6pPr>
      <a:lvl7pPr marL="2405847" algn="l" defTabSz="801949" rtl="0" eaLnBrk="1" latinLnBrk="0" hangingPunct="1">
        <a:defRPr sz="1579" kern="1200">
          <a:solidFill>
            <a:schemeClr val="tx1"/>
          </a:solidFill>
          <a:latin typeface="+mn-lt"/>
          <a:ea typeface="+mn-ea"/>
          <a:cs typeface="+mn-cs"/>
        </a:defRPr>
      </a:lvl7pPr>
      <a:lvl8pPr marL="2806821" algn="l" defTabSz="801949" rtl="0" eaLnBrk="1" latinLnBrk="0" hangingPunct="1">
        <a:defRPr sz="1579" kern="1200">
          <a:solidFill>
            <a:schemeClr val="tx1"/>
          </a:solidFill>
          <a:latin typeface="+mn-lt"/>
          <a:ea typeface="+mn-ea"/>
          <a:cs typeface="+mn-cs"/>
        </a:defRPr>
      </a:lvl8pPr>
      <a:lvl9pPr marL="3207795" algn="l" defTabSz="801949" rtl="0" eaLnBrk="1" latinLnBrk="0" hangingPunct="1">
        <a:defRPr sz="157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EB92EC-0D98-B944-9FFF-965E69CE546F}"/>
              </a:ext>
            </a:extLst>
          </p:cNvPr>
          <p:cNvSpPr>
            <a:spLocks noGrp="1"/>
          </p:cNvSpPr>
          <p:nvPr>
            <p:ph type="title"/>
          </p:nvPr>
        </p:nvSpPr>
        <p:spPr/>
        <p:txBody>
          <a:bodyPr/>
          <a:lstStyle/>
          <a:p>
            <a:pPr algn="ctr"/>
            <a:r>
              <a:rPr lang="en-US" dirty="0"/>
              <a:t>Friends, Families and Travellers (FFT)</a:t>
            </a:r>
          </a:p>
        </p:txBody>
      </p:sp>
      <p:sp>
        <p:nvSpPr>
          <p:cNvPr id="3" name="Text Placeholder 2">
            <a:extLst>
              <a:ext uri="{FF2B5EF4-FFF2-40B4-BE49-F238E27FC236}">
                <a16:creationId xmlns:a16="http://schemas.microsoft.com/office/drawing/2014/main" id="{CFC7D658-FE93-514A-8F93-6D6A47BE17A5}"/>
              </a:ext>
            </a:extLst>
          </p:cNvPr>
          <p:cNvSpPr>
            <a:spLocks noGrp="1"/>
          </p:cNvSpPr>
          <p:nvPr>
            <p:ph type="body" sz="quarter" idx="10"/>
          </p:nvPr>
        </p:nvSpPr>
        <p:spPr>
          <a:xfrm>
            <a:off x="1111536" y="4527139"/>
            <a:ext cx="8068090" cy="1992414"/>
          </a:xfrm>
        </p:spPr>
        <p:txBody>
          <a:bodyPr>
            <a:normAutofit/>
          </a:bodyPr>
          <a:lstStyle/>
          <a:p>
            <a:r>
              <a:rPr lang="en-US" sz="3200" b="1" dirty="0"/>
              <a:t>Physical health and wellbeing</a:t>
            </a:r>
          </a:p>
          <a:p>
            <a:pPr marL="342900" indent="-342900">
              <a:buFont typeface="Arial" panose="020B0604020202020204" pitchFamily="34" charset="0"/>
              <a:buChar char="•"/>
            </a:pPr>
            <a:endParaRPr lang="en-US" sz="3200" b="1" dirty="0"/>
          </a:p>
          <a:p>
            <a:pPr marL="0" indent="0"/>
            <a:endParaRPr lang="en-US" dirty="0"/>
          </a:p>
        </p:txBody>
      </p:sp>
    </p:spTree>
    <p:extLst>
      <p:ext uri="{BB962C8B-B14F-4D97-AF65-F5344CB8AC3E}">
        <p14:creationId xmlns:p14="http://schemas.microsoft.com/office/powerpoint/2010/main" val="7216949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3C8FA4D-B501-60C0-0C64-57898DA6DDC3}"/>
              </a:ext>
            </a:extLst>
          </p:cNvPr>
          <p:cNvSpPr>
            <a:spLocks noGrp="1"/>
          </p:cNvSpPr>
          <p:nvPr>
            <p:ph sz="half" idx="1"/>
          </p:nvPr>
        </p:nvSpPr>
        <p:spPr>
          <a:xfrm>
            <a:off x="735063" y="1645924"/>
            <a:ext cx="8973141" cy="4949948"/>
          </a:xfrm>
        </p:spPr>
        <p:txBody>
          <a:bodyPr/>
          <a:lstStyle/>
          <a:p>
            <a:r>
              <a:rPr lang="en-GB" dirty="0"/>
              <a:t>Worked closely with University of Sussex widening participation team to get access to schools</a:t>
            </a:r>
          </a:p>
          <a:p>
            <a:r>
              <a:rPr lang="en-GB" dirty="0"/>
              <a:t>Worked with other organisations including London Gypsy and Travellers.</a:t>
            </a:r>
          </a:p>
          <a:p>
            <a:r>
              <a:rPr lang="en-GB" dirty="0"/>
              <a:t>Worked with schools across Sussex to deliver it to GRT young people. </a:t>
            </a:r>
          </a:p>
          <a:p>
            <a:r>
              <a:rPr lang="en-GB" dirty="0"/>
              <a:t>Delivered the qualification in community settings across Sussex such as sites the young people live on. </a:t>
            </a:r>
          </a:p>
          <a:p>
            <a:endParaRPr lang="en-GB" dirty="0"/>
          </a:p>
          <a:p>
            <a:endParaRPr lang="en-GB" dirty="0"/>
          </a:p>
        </p:txBody>
      </p:sp>
      <p:sp>
        <p:nvSpPr>
          <p:cNvPr id="4" name="Footer Placeholder 3">
            <a:extLst>
              <a:ext uri="{FF2B5EF4-FFF2-40B4-BE49-F238E27FC236}">
                <a16:creationId xmlns:a16="http://schemas.microsoft.com/office/drawing/2014/main" id="{7F4D545A-A8E5-FA79-017E-77EC3518D61D}"/>
              </a:ext>
            </a:extLst>
          </p:cNvPr>
          <p:cNvSpPr>
            <a:spLocks noGrp="1"/>
          </p:cNvSpPr>
          <p:nvPr>
            <p:ph type="ftr" sz="quarter" idx="11"/>
          </p:nvPr>
        </p:nvSpPr>
        <p:spPr/>
        <p:txBody>
          <a:bodyPr/>
          <a:lstStyle/>
          <a:p>
            <a:r>
              <a:rPr lang="en-US"/>
              <a:t>Friends, Families &amp; Travellers</a:t>
            </a:r>
            <a:endParaRPr lang="en-US" sz="1000" dirty="0"/>
          </a:p>
        </p:txBody>
      </p:sp>
      <p:sp>
        <p:nvSpPr>
          <p:cNvPr id="5" name="Slide Number Placeholder 4">
            <a:extLst>
              <a:ext uri="{FF2B5EF4-FFF2-40B4-BE49-F238E27FC236}">
                <a16:creationId xmlns:a16="http://schemas.microsoft.com/office/drawing/2014/main" id="{3C5281D0-3A14-53D3-0B7F-54C1F7C66DA7}"/>
              </a:ext>
            </a:extLst>
          </p:cNvPr>
          <p:cNvSpPr>
            <a:spLocks noGrp="1"/>
          </p:cNvSpPr>
          <p:nvPr>
            <p:ph type="sldNum" sz="quarter" idx="12"/>
          </p:nvPr>
        </p:nvSpPr>
        <p:spPr/>
        <p:txBody>
          <a:bodyPr/>
          <a:lstStyle/>
          <a:p>
            <a:pPr algn="r"/>
            <a:fld id="{61CF7F5E-B9CF-6F42-A9A8-BF5E63676A4B}" type="slidenum">
              <a:rPr lang="en-US" smtClean="0"/>
              <a:pPr algn="r"/>
              <a:t>10</a:t>
            </a:fld>
            <a:endParaRPr lang="en-US" dirty="0"/>
          </a:p>
        </p:txBody>
      </p:sp>
      <p:sp>
        <p:nvSpPr>
          <p:cNvPr id="6" name="Title 5">
            <a:extLst>
              <a:ext uri="{FF2B5EF4-FFF2-40B4-BE49-F238E27FC236}">
                <a16:creationId xmlns:a16="http://schemas.microsoft.com/office/drawing/2014/main" id="{74DC214F-2E8F-768B-1268-1F2C59CDE98D}"/>
              </a:ext>
            </a:extLst>
          </p:cNvPr>
          <p:cNvSpPr>
            <a:spLocks noGrp="1"/>
          </p:cNvSpPr>
          <p:nvPr>
            <p:ph type="title"/>
          </p:nvPr>
        </p:nvSpPr>
        <p:spPr/>
        <p:txBody>
          <a:bodyPr/>
          <a:lstStyle/>
          <a:p>
            <a:r>
              <a:rPr lang="en-GB" dirty="0"/>
              <a:t>How we have delivered our health champion model </a:t>
            </a:r>
          </a:p>
        </p:txBody>
      </p:sp>
    </p:spTree>
    <p:extLst>
      <p:ext uri="{BB962C8B-B14F-4D97-AF65-F5344CB8AC3E}">
        <p14:creationId xmlns:p14="http://schemas.microsoft.com/office/powerpoint/2010/main" val="38063338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84CB4CE-303A-4580-32D3-22CFD637808A}"/>
              </a:ext>
            </a:extLst>
          </p:cNvPr>
          <p:cNvSpPr>
            <a:spLocks noGrp="1"/>
          </p:cNvSpPr>
          <p:nvPr>
            <p:ph sz="half" idx="1"/>
          </p:nvPr>
        </p:nvSpPr>
        <p:spPr>
          <a:xfrm>
            <a:off x="735061" y="1438656"/>
            <a:ext cx="8978955" cy="5157216"/>
          </a:xfrm>
        </p:spPr>
        <p:txBody>
          <a:bodyPr/>
          <a:lstStyle/>
          <a:p>
            <a:pPr marL="0" indent="0">
              <a:buNone/>
            </a:pPr>
            <a:r>
              <a:rPr lang="en-GB" b="1" dirty="0"/>
              <a:t>Some Challenges experienced:</a:t>
            </a:r>
          </a:p>
          <a:p>
            <a:r>
              <a:rPr lang="en-GB" dirty="0"/>
              <a:t>Losing key contact points at schools for example key members of staff at schools going on maternity leave.</a:t>
            </a:r>
          </a:p>
          <a:p>
            <a:r>
              <a:rPr lang="en-GB" dirty="0"/>
              <a:t>Students wanting to take the qualification however data monitoring at the school might not have them down as GRT. </a:t>
            </a:r>
          </a:p>
          <a:p>
            <a:r>
              <a:rPr lang="en-GB" dirty="0"/>
              <a:t>Finding suitable locations to hold RSPH on sites most sites around Sussex are old and do not have community rooms on them and are in rural locations.</a:t>
            </a:r>
          </a:p>
          <a:p>
            <a:endParaRPr lang="en-GB" dirty="0"/>
          </a:p>
        </p:txBody>
      </p:sp>
      <p:sp>
        <p:nvSpPr>
          <p:cNvPr id="4" name="Footer Placeholder 3">
            <a:extLst>
              <a:ext uri="{FF2B5EF4-FFF2-40B4-BE49-F238E27FC236}">
                <a16:creationId xmlns:a16="http://schemas.microsoft.com/office/drawing/2014/main" id="{3F617C63-09E9-7406-25DC-0F0825931F14}"/>
              </a:ext>
            </a:extLst>
          </p:cNvPr>
          <p:cNvSpPr>
            <a:spLocks noGrp="1"/>
          </p:cNvSpPr>
          <p:nvPr>
            <p:ph type="ftr" sz="quarter" idx="11"/>
          </p:nvPr>
        </p:nvSpPr>
        <p:spPr/>
        <p:txBody>
          <a:bodyPr/>
          <a:lstStyle/>
          <a:p>
            <a:r>
              <a:rPr lang="en-US"/>
              <a:t>Friends, Families &amp; Travellers</a:t>
            </a:r>
            <a:endParaRPr lang="en-US" sz="1000" dirty="0"/>
          </a:p>
        </p:txBody>
      </p:sp>
      <p:sp>
        <p:nvSpPr>
          <p:cNvPr id="5" name="Slide Number Placeholder 4">
            <a:extLst>
              <a:ext uri="{FF2B5EF4-FFF2-40B4-BE49-F238E27FC236}">
                <a16:creationId xmlns:a16="http://schemas.microsoft.com/office/drawing/2014/main" id="{D23417E8-DCC6-4420-BFD0-94F754BD5799}"/>
              </a:ext>
            </a:extLst>
          </p:cNvPr>
          <p:cNvSpPr>
            <a:spLocks noGrp="1"/>
          </p:cNvSpPr>
          <p:nvPr>
            <p:ph type="sldNum" sz="quarter" idx="12"/>
          </p:nvPr>
        </p:nvSpPr>
        <p:spPr/>
        <p:txBody>
          <a:bodyPr/>
          <a:lstStyle/>
          <a:p>
            <a:pPr algn="r"/>
            <a:fld id="{61CF7F5E-B9CF-6F42-A9A8-BF5E63676A4B}" type="slidenum">
              <a:rPr lang="en-US" smtClean="0"/>
              <a:pPr algn="r"/>
              <a:t>11</a:t>
            </a:fld>
            <a:endParaRPr lang="en-US" dirty="0"/>
          </a:p>
        </p:txBody>
      </p:sp>
      <p:sp>
        <p:nvSpPr>
          <p:cNvPr id="6" name="Title 5">
            <a:extLst>
              <a:ext uri="{FF2B5EF4-FFF2-40B4-BE49-F238E27FC236}">
                <a16:creationId xmlns:a16="http://schemas.microsoft.com/office/drawing/2014/main" id="{E883F742-0D8C-0755-A8B7-407CD5D52741}"/>
              </a:ext>
            </a:extLst>
          </p:cNvPr>
          <p:cNvSpPr>
            <a:spLocks noGrp="1"/>
          </p:cNvSpPr>
          <p:nvPr>
            <p:ph type="title"/>
          </p:nvPr>
        </p:nvSpPr>
        <p:spPr/>
        <p:txBody>
          <a:bodyPr/>
          <a:lstStyle/>
          <a:p>
            <a:r>
              <a:rPr lang="en-GB" dirty="0"/>
              <a:t>Lessons learnt/challenges with RSPH</a:t>
            </a:r>
          </a:p>
        </p:txBody>
      </p:sp>
    </p:spTree>
    <p:extLst>
      <p:ext uri="{BB962C8B-B14F-4D97-AF65-F5344CB8AC3E}">
        <p14:creationId xmlns:p14="http://schemas.microsoft.com/office/powerpoint/2010/main" val="3709694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EB1E7AB-B954-A5DC-8495-2AAF197C54C8}"/>
              </a:ext>
            </a:extLst>
          </p:cNvPr>
          <p:cNvSpPr>
            <a:spLocks noGrp="1"/>
          </p:cNvSpPr>
          <p:nvPr>
            <p:ph sz="half" idx="1"/>
          </p:nvPr>
        </p:nvSpPr>
        <p:spPr>
          <a:xfrm>
            <a:off x="735063" y="1645924"/>
            <a:ext cx="9022254" cy="4949948"/>
          </a:xfrm>
        </p:spPr>
        <p:txBody>
          <a:bodyPr/>
          <a:lstStyle/>
          <a:p>
            <a:pPr marL="0" indent="0">
              <a:buNone/>
            </a:pPr>
            <a:r>
              <a:rPr lang="en-GB" b="1" dirty="0"/>
              <a:t>Some lessons learnt:</a:t>
            </a:r>
          </a:p>
          <a:p>
            <a:r>
              <a:rPr lang="en-GB" dirty="0"/>
              <a:t>We always try to maximise our relationship with schools and work with them to build an inclusive environment for GRT young people such as supporting them to recognise GRT history month.</a:t>
            </a:r>
          </a:p>
          <a:p>
            <a:r>
              <a:rPr lang="en-GB" dirty="0"/>
              <a:t>Working with London Gypsy and Travellers has been a fantastic connecting in growing this area of work. </a:t>
            </a:r>
          </a:p>
          <a:p>
            <a:r>
              <a:rPr lang="en-GB" dirty="0"/>
              <a:t>Ensure we always collect young peoples feedback to improve the qualification to ensure engagement is good for example we now include a vaccine game. </a:t>
            </a:r>
          </a:p>
        </p:txBody>
      </p:sp>
      <p:sp>
        <p:nvSpPr>
          <p:cNvPr id="4" name="Footer Placeholder 3">
            <a:extLst>
              <a:ext uri="{FF2B5EF4-FFF2-40B4-BE49-F238E27FC236}">
                <a16:creationId xmlns:a16="http://schemas.microsoft.com/office/drawing/2014/main" id="{05C19596-01B9-19AC-EBA4-662CBDC6127A}"/>
              </a:ext>
            </a:extLst>
          </p:cNvPr>
          <p:cNvSpPr>
            <a:spLocks noGrp="1"/>
          </p:cNvSpPr>
          <p:nvPr>
            <p:ph type="ftr" sz="quarter" idx="11"/>
          </p:nvPr>
        </p:nvSpPr>
        <p:spPr/>
        <p:txBody>
          <a:bodyPr/>
          <a:lstStyle/>
          <a:p>
            <a:r>
              <a:rPr lang="en-US"/>
              <a:t>Friends, Families &amp; Travellers</a:t>
            </a:r>
            <a:endParaRPr lang="en-US" sz="1000" dirty="0"/>
          </a:p>
        </p:txBody>
      </p:sp>
      <p:sp>
        <p:nvSpPr>
          <p:cNvPr id="5" name="Slide Number Placeholder 4">
            <a:extLst>
              <a:ext uri="{FF2B5EF4-FFF2-40B4-BE49-F238E27FC236}">
                <a16:creationId xmlns:a16="http://schemas.microsoft.com/office/drawing/2014/main" id="{8573E3B4-1A6E-E1B7-9151-963DE2101181}"/>
              </a:ext>
            </a:extLst>
          </p:cNvPr>
          <p:cNvSpPr>
            <a:spLocks noGrp="1"/>
          </p:cNvSpPr>
          <p:nvPr>
            <p:ph type="sldNum" sz="quarter" idx="12"/>
          </p:nvPr>
        </p:nvSpPr>
        <p:spPr/>
        <p:txBody>
          <a:bodyPr/>
          <a:lstStyle/>
          <a:p>
            <a:pPr algn="r"/>
            <a:fld id="{61CF7F5E-B9CF-6F42-A9A8-BF5E63676A4B}" type="slidenum">
              <a:rPr lang="en-US" smtClean="0"/>
              <a:pPr algn="r"/>
              <a:t>12</a:t>
            </a:fld>
            <a:endParaRPr lang="en-US" dirty="0"/>
          </a:p>
        </p:txBody>
      </p:sp>
      <p:sp>
        <p:nvSpPr>
          <p:cNvPr id="6" name="Title 5">
            <a:extLst>
              <a:ext uri="{FF2B5EF4-FFF2-40B4-BE49-F238E27FC236}">
                <a16:creationId xmlns:a16="http://schemas.microsoft.com/office/drawing/2014/main" id="{803E915C-5A37-F789-6398-C5B2B25F083F}"/>
              </a:ext>
            </a:extLst>
          </p:cNvPr>
          <p:cNvSpPr>
            <a:spLocks noGrp="1"/>
          </p:cNvSpPr>
          <p:nvPr>
            <p:ph type="title"/>
          </p:nvPr>
        </p:nvSpPr>
        <p:spPr/>
        <p:txBody>
          <a:bodyPr/>
          <a:lstStyle/>
          <a:p>
            <a:r>
              <a:rPr lang="en-GB" dirty="0"/>
              <a:t>Lessons learnt/challenges with RSPH</a:t>
            </a:r>
          </a:p>
        </p:txBody>
      </p:sp>
    </p:spTree>
    <p:extLst>
      <p:ext uri="{BB962C8B-B14F-4D97-AF65-F5344CB8AC3E}">
        <p14:creationId xmlns:p14="http://schemas.microsoft.com/office/powerpoint/2010/main" val="3065250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9707D6B-2B8C-7FA6-5A6B-CC343749BF5C}"/>
              </a:ext>
            </a:extLst>
          </p:cNvPr>
          <p:cNvSpPr>
            <a:spLocks noGrp="1"/>
          </p:cNvSpPr>
          <p:nvPr>
            <p:ph sz="half" idx="1"/>
          </p:nvPr>
        </p:nvSpPr>
        <p:spPr>
          <a:xfrm>
            <a:off x="735063" y="1645924"/>
            <a:ext cx="9221689" cy="4949948"/>
          </a:xfrm>
        </p:spPr>
        <p:txBody>
          <a:bodyPr/>
          <a:lstStyle/>
          <a:p>
            <a:r>
              <a:rPr lang="en-GB" dirty="0"/>
              <a:t>Since the start of this programme 73 young people have engaged in the qualification. </a:t>
            </a:r>
          </a:p>
          <a:p>
            <a:r>
              <a:rPr lang="en-GB" dirty="0"/>
              <a:t>92% of young people who have taken the qualification now feel more confident sharing health information and signposting friends/family onto health services.</a:t>
            </a:r>
          </a:p>
          <a:p>
            <a:r>
              <a:rPr lang="en-GB" dirty="0"/>
              <a:t>100% of young people who have taken the qualification confirmed they have increased understanding of health services. </a:t>
            </a:r>
          </a:p>
          <a:p>
            <a:r>
              <a:rPr lang="en-GB" dirty="0"/>
              <a:t>93% of young people gave positive feedback for the qualification. </a:t>
            </a:r>
          </a:p>
          <a:p>
            <a:r>
              <a:rPr lang="en-GB" dirty="0"/>
              <a:t>Delivered qualification across 6 schools and we are a key contact point for them and helping them build an inclusive environment and developing their practice working GRT communities. </a:t>
            </a:r>
          </a:p>
        </p:txBody>
      </p:sp>
      <p:sp>
        <p:nvSpPr>
          <p:cNvPr id="4" name="Footer Placeholder 3">
            <a:extLst>
              <a:ext uri="{FF2B5EF4-FFF2-40B4-BE49-F238E27FC236}">
                <a16:creationId xmlns:a16="http://schemas.microsoft.com/office/drawing/2014/main" id="{4012C9A9-189C-E7A3-7D94-608DBF44CB47}"/>
              </a:ext>
            </a:extLst>
          </p:cNvPr>
          <p:cNvSpPr>
            <a:spLocks noGrp="1"/>
          </p:cNvSpPr>
          <p:nvPr>
            <p:ph type="ftr" sz="quarter" idx="11"/>
          </p:nvPr>
        </p:nvSpPr>
        <p:spPr/>
        <p:txBody>
          <a:bodyPr/>
          <a:lstStyle/>
          <a:p>
            <a:r>
              <a:rPr lang="en-US"/>
              <a:t>Friends, Families &amp; Travellers</a:t>
            </a:r>
            <a:endParaRPr lang="en-US" sz="1000" dirty="0"/>
          </a:p>
        </p:txBody>
      </p:sp>
      <p:sp>
        <p:nvSpPr>
          <p:cNvPr id="5" name="Slide Number Placeholder 4">
            <a:extLst>
              <a:ext uri="{FF2B5EF4-FFF2-40B4-BE49-F238E27FC236}">
                <a16:creationId xmlns:a16="http://schemas.microsoft.com/office/drawing/2014/main" id="{165F89B6-7810-86F4-C1C5-4D32297791BA}"/>
              </a:ext>
            </a:extLst>
          </p:cNvPr>
          <p:cNvSpPr>
            <a:spLocks noGrp="1"/>
          </p:cNvSpPr>
          <p:nvPr>
            <p:ph type="sldNum" sz="quarter" idx="12"/>
          </p:nvPr>
        </p:nvSpPr>
        <p:spPr/>
        <p:txBody>
          <a:bodyPr/>
          <a:lstStyle/>
          <a:p>
            <a:pPr algn="r"/>
            <a:fld id="{61CF7F5E-B9CF-6F42-A9A8-BF5E63676A4B}" type="slidenum">
              <a:rPr lang="en-US" smtClean="0"/>
              <a:pPr algn="r"/>
              <a:t>13</a:t>
            </a:fld>
            <a:endParaRPr lang="en-US" dirty="0"/>
          </a:p>
        </p:txBody>
      </p:sp>
      <p:sp>
        <p:nvSpPr>
          <p:cNvPr id="6" name="Title 5">
            <a:extLst>
              <a:ext uri="{FF2B5EF4-FFF2-40B4-BE49-F238E27FC236}">
                <a16:creationId xmlns:a16="http://schemas.microsoft.com/office/drawing/2014/main" id="{72A5B137-80C2-9712-5538-E09144A92BED}"/>
              </a:ext>
            </a:extLst>
          </p:cNvPr>
          <p:cNvSpPr>
            <a:spLocks noGrp="1"/>
          </p:cNvSpPr>
          <p:nvPr>
            <p:ph type="title"/>
          </p:nvPr>
        </p:nvSpPr>
        <p:spPr/>
        <p:txBody>
          <a:bodyPr/>
          <a:lstStyle/>
          <a:p>
            <a:r>
              <a:rPr lang="en-GB" dirty="0"/>
              <a:t>The impact of the qualification and feedback</a:t>
            </a:r>
          </a:p>
        </p:txBody>
      </p:sp>
    </p:spTree>
    <p:extLst>
      <p:ext uri="{BB962C8B-B14F-4D97-AF65-F5344CB8AC3E}">
        <p14:creationId xmlns:p14="http://schemas.microsoft.com/office/powerpoint/2010/main" val="33646925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40565C8-BC43-7F90-363D-786D79BB6C01}"/>
              </a:ext>
            </a:extLst>
          </p:cNvPr>
          <p:cNvSpPr>
            <a:spLocks noGrp="1"/>
          </p:cNvSpPr>
          <p:nvPr>
            <p:ph sz="half" idx="1"/>
          </p:nvPr>
        </p:nvSpPr>
        <p:spPr>
          <a:xfrm>
            <a:off x="735063" y="1645924"/>
            <a:ext cx="8575192" cy="4949948"/>
          </a:xfrm>
        </p:spPr>
        <p:txBody>
          <a:bodyPr/>
          <a:lstStyle/>
          <a:p>
            <a:r>
              <a:rPr lang="en-GB" sz="3600" dirty="0"/>
              <a:t>Youth clubs across Sussex</a:t>
            </a:r>
          </a:p>
          <a:p>
            <a:r>
              <a:rPr lang="en-GB" sz="3600" dirty="0"/>
              <a:t>Education drop-in sessions</a:t>
            </a:r>
          </a:p>
          <a:p>
            <a:r>
              <a:rPr lang="en-GB" sz="3600" dirty="0"/>
              <a:t>Family and youth work focused casework</a:t>
            </a:r>
          </a:p>
          <a:p>
            <a:r>
              <a:rPr lang="en-GB" sz="3600" dirty="0"/>
              <a:t>Youth advisory board</a:t>
            </a:r>
          </a:p>
          <a:p>
            <a:r>
              <a:rPr lang="en-GB" sz="3600" dirty="0"/>
              <a:t>Supporting young people into work experience</a:t>
            </a:r>
          </a:p>
          <a:p>
            <a:endParaRPr lang="en-GB" dirty="0"/>
          </a:p>
        </p:txBody>
      </p:sp>
      <p:sp>
        <p:nvSpPr>
          <p:cNvPr id="4" name="Footer Placeholder 3">
            <a:extLst>
              <a:ext uri="{FF2B5EF4-FFF2-40B4-BE49-F238E27FC236}">
                <a16:creationId xmlns:a16="http://schemas.microsoft.com/office/drawing/2014/main" id="{D3CC06DF-8D84-CF4A-EEC0-4AFE4DAB3852}"/>
              </a:ext>
            </a:extLst>
          </p:cNvPr>
          <p:cNvSpPr>
            <a:spLocks noGrp="1"/>
          </p:cNvSpPr>
          <p:nvPr>
            <p:ph type="ftr" sz="quarter" idx="11"/>
          </p:nvPr>
        </p:nvSpPr>
        <p:spPr/>
        <p:txBody>
          <a:bodyPr/>
          <a:lstStyle/>
          <a:p>
            <a:r>
              <a:rPr lang="en-US"/>
              <a:t>Friends, Families &amp; Travellers</a:t>
            </a:r>
            <a:endParaRPr lang="en-US" sz="1000" dirty="0"/>
          </a:p>
        </p:txBody>
      </p:sp>
      <p:sp>
        <p:nvSpPr>
          <p:cNvPr id="5" name="Slide Number Placeholder 4">
            <a:extLst>
              <a:ext uri="{FF2B5EF4-FFF2-40B4-BE49-F238E27FC236}">
                <a16:creationId xmlns:a16="http://schemas.microsoft.com/office/drawing/2014/main" id="{46495CEE-F98A-0310-3FCF-3579962A89F6}"/>
              </a:ext>
            </a:extLst>
          </p:cNvPr>
          <p:cNvSpPr>
            <a:spLocks noGrp="1"/>
          </p:cNvSpPr>
          <p:nvPr>
            <p:ph type="sldNum" sz="quarter" idx="12"/>
          </p:nvPr>
        </p:nvSpPr>
        <p:spPr/>
        <p:txBody>
          <a:bodyPr/>
          <a:lstStyle/>
          <a:p>
            <a:pPr algn="r"/>
            <a:fld id="{61CF7F5E-B9CF-6F42-A9A8-BF5E63676A4B}" type="slidenum">
              <a:rPr lang="en-US" smtClean="0"/>
              <a:pPr algn="r"/>
              <a:t>14</a:t>
            </a:fld>
            <a:endParaRPr lang="en-US" dirty="0"/>
          </a:p>
        </p:txBody>
      </p:sp>
      <p:sp>
        <p:nvSpPr>
          <p:cNvPr id="6" name="Title 5">
            <a:extLst>
              <a:ext uri="{FF2B5EF4-FFF2-40B4-BE49-F238E27FC236}">
                <a16:creationId xmlns:a16="http://schemas.microsoft.com/office/drawing/2014/main" id="{BA05B88E-BDAE-1942-F224-B05980F5949C}"/>
              </a:ext>
            </a:extLst>
          </p:cNvPr>
          <p:cNvSpPr>
            <a:spLocks noGrp="1"/>
          </p:cNvSpPr>
          <p:nvPr>
            <p:ph type="title"/>
          </p:nvPr>
        </p:nvSpPr>
        <p:spPr/>
        <p:txBody>
          <a:bodyPr/>
          <a:lstStyle/>
          <a:p>
            <a:r>
              <a:rPr lang="en-GB" dirty="0"/>
              <a:t>Youth work expanded on </a:t>
            </a:r>
          </a:p>
        </p:txBody>
      </p:sp>
    </p:spTree>
    <p:extLst>
      <p:ext uri="{BB962C8B-B14F-4D97-AF65-F5344CB8AC3E}">
        <p14:creationId xmlns:p14="http://schemas.microsoft.com/office/powerpoint/2010/main" val="25555641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318816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37758AC6-4464-8AA3-2953-8D24D781A86A}"/>
              </a:ext>
            </a:extLst>
          </p:cNvPr>
          <p:cNvSpPr>
            <a:spLocks noGrp="1"/>
          </p:cNvSpPr>
          <p:nvPr>
            <p:ph type="ftr" sz="quarter" idx="11"/>
          </p:nvPr>
        </p:nvSpPr>
        <p:spPr/>
        <p:txBody>
          <a:bodyPr/>
          <a:lstStyle/>
          <a:p>
            <a:r>
              <a:rPr lang="en-US"/>
              <a:t>Friends, Families &amp; Travellers</a:t>
            </a:r>
            <a:endParaRPr lang="en-US" sz="1000" dirty="0"/>
          </a:p>
        </p:txBody>
      </p:sp>
      <p:sp>
        <p:nvSpPr>
          <p:cNvPr id="5" name="Slide Number Placeholder 4">
            <a:extLst>
              <a:ext uri="{FF2B5EF4-FFF2-40B4-BE49-F238E27FC236}">
                <a16:creationId xmlns:a16="http://schemas.microsoft.com/office/drawing/2014/main" id="{863462ED-8F3C-2905-9503-2432B4B0FC87}"/>
              </a:ext>
            </a:extLst>
          </p:cNvPr>
          <p:cNvSpPr>
            <a:spLocks noGrp="1"/>
          </p:cNvSpPr>
          <p:nvPr>
            <p:ph type="sldNum" sz="quarter" idx="12"/>
          </p:nvPr>
        </p:nvSpPr>
        <p:spPr/>
        <p:txBody>
          <a:bodyPr/>
          <a:lstStyle/>
          <a:p>
            <a:pPr algn="r"/>
            <a:fld id="{61CF7F5E-B9CF-6F42-A9A8-BF5E63676A4B}" type="slidenum">
              <a:rPr lang="en-US" smtClean="0"/>
              <a:pPr algn="r"/>
              <a:t>16</a:t>
            </a:fld>
            <a:endParaRPr lang="en-US" dirty="0"/>
          </a:p>
        </p:txBody>
      </p:sp>
      <p:sp>
        <p:nvSpPr>
          <p:cNvPr id="7" name="TextBox 6">
            <a:extLst>
              <a:ext uri="{FF2B5EF4-FFF2-40B4-BE49-F238E27FC236}">
                <a16:creationId xmlns:a16="http://schemas.microsoft.com/office/drawing/2014/main" id="{E0246471-573B-E0E1-AF88-71579D3484E3}"/>
              </a:ext>
            </a:extLst>
          </p:cNvPr>
          <p:cNvSpPr txBox="1"/>
          <p:nvPr/>
        </p:nvSpPr>
        <p:spPr>
          <a:xfrm>
            <a:off x="2303813" y="1484416"/>
            <a:ext cx="6377049" cy="2554545"/>
          </a:xfrm>
          <a:prstGeom prst="rect">
            <a:avLst/>
          </a:prstGeom>
          <a:noFill/>
        </p:spPr>
        <p:txBody>
          <a:bodyPr wrap="square" rtlCol="0">
            <a:spAutoFit/>
          </a:bodyPr>
          <a:lstStyle/>
          <a:p>
            <a:r>
              <a:rPr lang="en-GB" sz="4000" b="1" dirty="0"/>
              <a:t>What do you feel are the main health issues impacting young GRT people?</a:t>
            </a:r>
          </a:p>
        </p:txBody>
      </p:sp>
    </p:spTree>
    <p:extLst>
      <p:ext uri="{BB962C8B-B14F-4D97-AF65-F5344CB8AC3E}">
        <p14:creationId xmlns:p14="http://schemas.microsoft.com/office/powerpoint/2010/main" val="24168104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6E5A398D-67D8-6E26-FB22-4605D45E51AC}"/>
              </a:ext>
            </a:extLst>
          </p:cNvPr>
          <p:cNvSpPr>
            <a:spLocks noGrp="1"/>
          </p:cNvSpPr>
          <p:nvPr>
            <p:ph type="ftr" sz="quarter" idx="11"/>
          </p:nvPr>
        </p:nvSpPr>
        <p:spPr/>
        <p:txBody>
          <a:bodyPr/>
          <a:lstStyle/>
          <a:p>
            <a:r>
              <a:rPr lang="en-US"/>
              <a:t>Friends, Families &amp; Travellers</a:t>
            </a:r>
            <a:endParaRPr lang="en-US" sz="1000" dirty="0"/>
          </a:p>
        </p:txBody>
      </p:sp>
      <p:sp>
        <p:nvSpPr>
          <p:cNvPr id="5" name="Slide Number Placeholder 4">
            <a:extLst>
              <a:ext uri="{FF2B5EF4-FFF2-40B4-BE49-F238E27FC236}">
                <a16:creationId xmlns:a16="http://schemas.microsoft.com/office/drawing/2014/main" id="{BDCC4A91-C892-B34E-FFE3-A8D958077AC6}"/>
              </a:ext>
            </a:extLst>
          </p:cNvPr>
          <p:cNvSpPr>
            <a:spLocks noGrp="1"/>
          </p:cNvSpPr>
          <p:nvPr>
            <p:ph type="sldNum" sz="quarter" idx="12"/>
          </p:nvPr>
        </p:nvSpPr>
        <p:spPr/>
        <p:txBody>
          <a:bodyPr/>
          <a:lstStyle/>
          <a:p>
            <a:pPr algn="r"/>
            <a:fld id="{61CF7F5E-B9CF-6F42-A9A8-BF5E63676A4B}" type="slidenum">
              <a:rPr lang="en-US" smtClean="0"/>
              <a:pPr algn="r"/>
              <a:t>17</a:t>
            </a:fld>
            <a:endParaRPr lang="en-US" dirty="0"/>
          </a:p>
        </p:txBody>
      </p:sp>
      <p:sp>
        <p:nvSpPr>
          <p:cNvPr id="8" name="TextBox 7">
            <a:extLst>
              <a:ext uri="{FF2B5EF4-FFF2-40B4-BE49-F238E27FC236}">
                <a16:creationId xmlns:a16="http://schemas.microsoft.com/office/drawing/2014/main" id="{F8987392-F6FF-85B8-2CFD-9FEAB132D489}"/>
              </a:ext>
            </a:extLst>
          </p:cNvPr>
          <p:cNvSpPr txBox="1"/>
          <p:nvPr/>
        </p:nvSpPr>
        <p:spPr>
          <a:xfrm>
            <a:off x="1997064" y="1163782"/>
            <a:ext cx="6697683" cy="3170099"/>
          </a:xfrm>
          <a:prstGeom prst="rect">
            <a:avLst/>
          </a:prstGeom>
          <a:noFill/>
        </p:spPr>
        <p:txBody>
          <a:bodyPr wrap="square">
            <a:spAutoFit/>
          </a:bodyPr>
          <a:lstStyle/>
          <a:p>
            <a:pPr marL="0" indent="0">
              <a:buNone/>
            </a:pPr>
            <a:r>
              <a:rPr lang="en-GB" sz="4000" b="1" dirty="0"/>
              <a:t>How can young people create change within health systems so they are more accessible for GRT communities?</a:t>
            </a:r>
          </a:p>
        </p:txBody>
      </p:sp>
    </p:spTree>
    <p:extLst>
      <p:ext uri="{BB962C8B-B14F-4D97-AF65-F5344CB8AC3E}">
        <p14:creationId xmlns:p14="http://schemas.microsoft.com/office/powerpoint/2010/main" val="3355480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815784C1-4932-4062-F2F3-A149322E4E53}"/>
              </a:ext>
            </a:extLst>
          </p:cNvPr>
          <p:cNvSpPr>
            <a:spLocks noGrp="1"/>
          </p:cNvSpPr>
          <p:nvPr>
            <p:ph type="ftr" sz="quarter" idx="11"/>
          </p:nvPr>
        </p:nvSpPr>
        <p:spPr/>
        <p:txBody>
          <a:bodyPr/>
          <a:lstStyle/>
          <a:p>
            <a:r>
              <a:rPr lang="en-US"/>
              <a:t>Friends, Families &amp; Travellers</a:t>
            </a:r>
            <a:endParaRPr lang="en-US" sz="1000" dirty="0"/>
          </a:p>
        </p:txBody>
      </p:sp>
      <p:sp>
        <p:nvSpPr>
          <p:cNvPr id="5" name="Slide Number Placeholder 4">
            <a:extLst>
              <a:ext uri="{FF2B5EF4-FFF2-40B4-BE49-F238E27FC236}">
                <a16:creationId xmlns:a16="http://schemas.microsoft.com/office/drawing/2014/main" id="{8605EC5B-FCD5-3A4B-1946-B06475C98B24}"/>
              </a:ext>
            </a:extLst>
          </p:cNvPr>
          <p:cNvSpPr>
            <a:spLocks noGrp="1"/>
          </p:cNvSpPr>
          <p:nvPr>
            <p:ph type="sldNum" sz="quarter" idx="12"/>
          </p:nvPr>
        </p:nvSpPr>
        <p:spPr/>
        <p:txBody>
          <a:bodyPr/>
          <a:lstStyle/>
          <a:p>
            <a:pPr algn="r"/>
            <a:fld id="{61CF7F5E-B9CF-6F42-A9A8-BF5E63676A4B}" type="slidenum">
              <a:rPr lang="en-US" smtClean="0"/>
              <a:pPr algn="r"/>
              <a:t>18</a:t>
            </a:fld>
            <a:endParaRPr lang="en-US" dirty="0"/>
          </a:p>
        </p:txBody>
      </p:sp>
      <p:sp>
        <p:nvSpPr>
          <p:cNvPr id="2" name="TextBox 1">
            <a:extLst>
              <a:ext uri="{FF2B5EF4-FFF2-40B4-BE49-F238E27FC236}">
                <a16:creationId xmlns:a16="http://schemas.microsoft.com/office/drawing/2014/main" id="{F6253F0A-F21D-078F-B752-F0CBD31FC0A6}"/>
              </a:ext>
            </a:extLst>
          </p:cNvPr>
          <p:cNvSpPr txBox="1"/>
          <p:nvPr/>
        </p:nvSpPr>
        <p:spPr>
          <a:xfrm>
            <a:off x="1318161" y="1199408"/>
            <a:ext cx="7279574" cy="3785652"/>
          </a:xfrm>
          <a:prstGeom prst="rect">
            <a:avLst/>
          </a:prstGeom>
          <a:noFill/>
        </p:spPr>
        <p:txBody>
          <a:bodyPr wrap="square" rtlCol="0">
            <a:spAutoFit/>
          </a:bodyPr>
          <a:lstStyle/>
          <a:p>
            <a:r>
              <a:rPr lang="en-GB" sz="4000" b="1" dirty="0"/>
              <a:t>Do you think the progress of technology such as NHS services going online will help improve access to services in the next 10-20 years?</a:t>
            </a:r>
          </a:p>
        </p:txBody>
      </p:sp>
    </p:spTree>
    <p:extLst>
      <p:ext uri="{BB962C8B-B14F-4D97-AF65-F5344CB8AC3E}">
        <p14:creationId xmlns:p14="http://schemas.microsoft.com/office/powerpoint/2010/main" val="14392447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400D9FB2-DD04-55E1-5052-FD0C1C628998}"/>
              </a:ext>
            </a:extLst>
          </p:cNvPr>
          <p:cNvSpPr>
            <a:spLocks noGrp="1"/>
          </p:cNvSpPr>
          <p:nvPr>
            <p:ph type="ftr" sz="quarter" idx="11"/>
          </p:nvPr>
        </p:nvSpPr>
        <p:spPr/>
        <p:txBody>
          <a:bodyPr/>
          <a:lstStyle/>
          <a:p>
            <a:r>
              <a:rPr lang="en-US"/>
              <a:t>Friends, Families &amp; Travellers</a:t>
            </a:r>
            <a:endParaRPr lang="en-US" sz="1000" dirty="0"/>
          </a:p>
        </p:txBody>
      </p:sp>
      <p:sp>
        <p:nvSpPr>
          <p:cNvPr id="5" name="Slide Number Placeholder 4">
            <a:extLst>
              <a:ext uri="{FF2B5EF4-FFF2-40B4-BE49-F238E27FC236}">
                <a16:creationId xmlns:a16="http://schemas.microsoft.com/office/drawing/2014/main" id="{1B9ADE8A-061F-A34C-0400-932BB299D9E8}"/>
              </a:ext>
            </a:extLst>
          </p:cNvPr>
          <p:cNvSpPr>
            <a:spLocks noGrp="1"/>
          </p:cNvSpPr>
          <p:nvPr>
            <p:ph type="sldNum" sz="quarter" idx="12"/>
          </p:nvPr>
        </p:nvSpPr>
        <p:spPr/>
        <p:txBody>
          <a:bodyPr/>
          <a:lstStyle/>
          <a:p>
            <a:pPr algn="r"/>
            <a:fld id="{61CF7F5E-B9CF-6F42-A9A8-BF5E63676A4B}" type="slidenum">
              <a:rPr lang="en-US" smtClean="0"/>
              <a:pPr algn="r"/>
              <a:t>19</a:t>
            </a:fld>
            <a:endParaRPr lang="en-US" dirty="0"/>
          </a:p>
        </p:txBody>
      </p:sp>
      <p:sp>
        <p:nvSpPr>
          <p:cNvPr id="8" name="TextBox 7">
            <a:extLst>
              <a:ext uri="{FF2B5EF4-FFF2-40B4-BE49-F238E27FC236}">
                <a16:creationId xmlns:a16="http://schemas.microsoft.com/office/drawing/2014/main" id="{CD7C8E66-7686-8400-8308-881B5D530226}"/>
              </a:ext>
            </a:extLst>
          </p:cNvPr>
          <p:cNvSpPr txBox="1"/>
          <p:nvPr/>
        </p:nvSpPr>
        <p:spPr>
          <a:xfrm>
            <a:off x="2671948" y="1285942"/>
            <a:ext cx="5343896" cy="3477875"/>
          </a:xfrm>
          <a:prstGeom prst="rect">
            <a:avLst/>
          </a:prstGeom>
          <a:noFill/>
        </p:spPr>
        <p:txBody>
          <a:bodyPr wrap="square">
            <a:spAutoFit/>
          </a:bodyPr>
          <a:lstStyle/>
          <a:p>
            <a:r>
              <a:rPr lang="en-GB" sz="4400" b="1" dirty="0"/>
              <a:t>Do you have any suggestions on how we could grow our young health champion model?</a:t>
            </a:r>
            <a:endParaRPr lang="en-GB" sz="4400" dirty="0"/>
          </a:p>
        </p:txBody>
      </p:sp>
    </p:spTree>
    <p:extLst>
      <p:ext uri="{BB962C8B-B14F-4D97-AF65-F5344CB8AC3E}">
        <p14:creationId xmlns:p14="http://schemas.microsoft.com/office/powerpoint/2010/main" val="17941664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0AE43A-2735-2B65-4B91-7300C2842B31}"/>
              </a:ext>
            </a:extLst>
          </p:cNvPr>
          <p:cNvSpPr>
            <a:spLocks noGrp="1"/>
          </p:cNvSpPr>
          <p:nvPr>
            <p:ph type="title"/>
          </p:nvPr>
        </p:nvSpPr>
        <p:spPr/>
        <p:txBody>
          <a:bodyPr/>
          <a:lstStyle/>
          <a:p>
            <a:r>
              <a:rPr lang="en-GB" dirty="0"/>
              <a:t>What is health &amp; wellbeing </a:t>
            </a:r>
          </a:p>
        </p:txBody>
      </p:sp>
      <p:sp>
        <p:nvSpPr>
          <p:cNvPr id="3" name="Content Placeholder 2">
            <a:extLst>
              <a:ext uri="{FF2B5EF4-FFF2-40B4-BE49-F238E27FC236}">
                <a16:creationId xmlns:a16="http://schemas.microsoft.com/office/drawing/2014/main" id="{2E991138-095B-2F79-5F46-3CD079E44DC4}"/>
              </a:ext>
            </a:extLst>
          </p:cNvPr>
          <p:cNvSpPr>
            <a:spLocks noGrp="1"/>
          </p:cNvSpPr>
          <p:nvPr>
            <p:ph idx="1"/>
          </p:nvPr>
        </p:nvSpPr>
        <p:spPr/>
        <p:txBody>
          <a:bodyPr/>
          <a:lstStyle/>
          <a:p>
            <a:r>
              <a:rPr lang="en-GB" dirty="0"/>
              <a:t>Health is a state of complete physical, mental and social well-being and not merely the absence of disease or infirmity.“ (World Health Organisation)</a:t>
            </a:r>
          </a:p>
          <a:p>
            <a:r>
              <a:rPr lang="en-GB" dirty="0"/>
              <a:t>For us it is important to highlight to be healthy you need good physical and mental health.</a:t>
            </a:r>
          </a:p>
          <a:p>
            <a:endParaRPr lang="en-GB" dirty="0"/>
          </a:p>
          <a:p>
            <a:endParaRPr lang="en-GB" dirty="0"/>
          </a:p>
        </p:txBody>
      </p:sp>
      <p:sp>
        <p:nvSpPr>
          <p:cNvPr id="4" name="Footer Placeholder 3">
            <a:extLst>
              <a:ext uri="{FF2B5EF4-FFF2-40B4-BE49-F238E27FC236}">
                <a16:creationId xmlns:a16="http://schemas.microsoft.com/office/drawing/2014/main" id="{E98105C2-F520-494D-82B0-C7FF73E3A719}"/>
              </a:ext>
            </a:extLst>
          </p:cNvPr>
          <p:cNvSpPr>
            <a:spLocks noGrp="1"/>
          </p:cNvSpPr>
          <p:nvPr>
            <p:ph type="ftr" sz="quarter" idx="11"/>
          </p:nvPr>
        </p:nvSpPr>
        <p:spPr/>
        <p:txBody>
          <a:bodyPr/>
          <a:lstStyle/>
          <a:p>
            <a:r>
              <a:rPr lang="en-US"/>
              <a:t>Friends, Families &amp; Travellers</a:t>
            </a:r>
            <a:endParaRPr lang="en-US" sz="1000" dirty="0"/>
          </a:p>
        </p:txBody>
      </p:sp>
      <p:sp>
        <p:nvSpPr>
          <p:cNvPr id="5" name="Slide Number Placeholder 4">
            <a:extLst>
              <a:ext uri="{FF2B5EF4-FFF2-40B4-BE49-F238E27FC236}">
                <a16:creationId xmlns:a16="http://schemas.microsoft.com/office/drawing/2014/main" id="{7E8C15D1-D882-FBF0-AA04-10BEFCCDA671}"/>
              </a:ext>
            </a:extLst>
          </p:cNvPr>
          <p:cNvSpPr>
            <a:spLocks noGrp="1"/>
          </p:cNvSpPr>
          <p:nvPr>
            <p:ph type="sldNum" sz="quarter" idx="12"/>
          </p:nvPr>
        </p:nvSpPr>
        <p:spPr/>
        <p:txBody>
          <a:bodyPr/>
          <a:lstStyle/>
          <a:p>
            <a:pPr algn="r"/>
            <a:fld id="{61CF7F5E-B9CF-6F42-A9A8-BF5E63676A4B}" type="slidenum">
              <a:rPr lang="en-US" smtClean="0"/>
              <a:pPr algn="r"/>
              <a:t>2</a:t>
            </a:fld>
            <a:endParaRPr lang="en-US" dirty="0"/>
          </a:p>
        </p:txBody>
      </p:sp>
    </p:spTree>
    <p:extLst>
      <p:ext uri="{BB962C8B-B14F-4D97-AF65-F5344CB8AC3E}">
        <p14:creationId xmlns:p14="http://schemas.microsoft.com/office/powerpoint/2010/main" val="27703224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8D5552-568B-A844-BBEB-8613141FE7D1}"/>
              </a:ext>
            </a:extLst>
          </p:cNvPr>
          <p:cNvSpPr>
            <a:spLocks noGrp="1"/>
          </p:cNvSpPr>
          <p:nvPr>
            <p:ph type="title"/>
          </p:nvPr>
        </p:nvSpPr>
        <p:spPr/>
        <p:txBody>
          <a:bodyPr/>
          <a:lstStyle/>
          <a:p>
            <a:r>
              <a:rPr lang="en-US" dirty="0"/>
              <a:t>What does data suggest with health &amp; wellbeing in GRT communities? </a:t>
            </a:r>
          </a:p>
        </p:txBody>
      </p:sp>
      <p:sp>
        <p:nvSpPr>
          <p:cNvPr id="3" name="Content Placeholder 2">
            <a:extLst>
              <a:ext uri="{FF2B5EF4-FFF2-40B4-BE49-F238E27FC236}">
                <a16:creationId xmlns:a16="http://schemas.microsoft.com/office/drawing/2014/main" id="{43420CDA-F939-194C-866A-BD25FD40BA2E}"/>
              </a:ext>
            </a:extLst>
          </p:cNvPr>
          <p:cNvSpPr>
            <a:spLocks noGrp="1"/>
          </p:cNvSpPr>
          <p:nvPr>
            <p:ph idx="1"/>
          </p:nvPr>
        </p:nvSpPr>
        <p:spPr>
          <a:xfrm>
            <a:off x="572831" y="1438656"/>
            <a:ext cx="9221689" cy="2658494"/>
          </a:xfrm>
        </p:spPr>
        <p:txBody>
          <a:bodyPr vert="horz" lIns="91440" tIns="45720" rIns="91440" bIns="45720" rtlCol="0" anchor="t">
            <a:normAutofit/>
          </a:bodyPr>
          <a:lstStyle/>
          <a:p>
            <a:pPr marL="0" indent="0">
              <a:buNone/>
            </a:pPr>
            <a:endParaRPr lang="en-US" dirty="0"/>
          </a:p>
          <a:p>
            <a:pPr marL="200025" indent="-200025">
              <a:spcBef>
                <a:spcPts val="877"/>
              </a:spcBef>
              <a:buFont typeface="Calibri" panose="020B0604020202020204" pitchFamily="34" charset="0"/>
              <a:buChar char="-"/>
            </a:pPr>
            <a:endParaRPr lang="en-US" dirty="0"/>
          </a:p>
        </p:txBody>
      </p:sp>
      <p:sp>
        <p:nvSpPr>
          <p:cNvPr id="4" name="Footer Placeholder 3">
            <a:extLst>
              <a:ext uri="{FF2B5EF4-FFF2-40B4-BE49-F238E27FC236}">
                <a16:creationId xmlns:a16="http://schemas.microsoft.com/office/drawing/2014/main" id="{78F87274-9A16-D141-92A1-BA252C54981F}"/>
              </a:ext>
            </a:extLst>
          </p:cNvPr>
          <p:cNvSpPr>
            <a:spLocks noGrp="1"/>
          </p:cNvSpPr>
          <p:nvPr>
            <p:ph type="ftr" sz="quarter" idx="11"/>
          </p:nvPr>
        </p:nvSpPr>
        <p:spPr/>
        <p:txBody>
          <a:bodyPr/>
          <a:lstStyle/>
          <a:p>
            <a:r>
              <a:rPr lang="en-US"/>
              <a:t>Friends, Families &amp; Travellers</a:t>
            </a:r>
            <a:endParaRPr lang="en-US" sz="1000" dirty="0"/>
          </a:p>
        </p:txBody>
      </p:sp>
      <p:sp>
        <p:nvSpPr>
          <p:cNvPr id="5" name="Slide Number Placeholder 4">
            <a:extLst>
              <a:ext uri="{FF2B5EF4-FFF2-40B4-BE49-F238E27FC236}">
                <a16:creationId xmlns:a16="http://schemas.microsoft.com/office/drawing/2014/main" id="{9594CC1D-5C42-A94A-AF19-B9D2AF54583D}"/>
              </a:ext>
            </a:extLst>
          </p:cNvPr>
          <p:cNvSpPr>
            <a:spLocks noGrp="1"/>
          </p:cNvSpPr>
          <p:nvPr>
            <p:ph type="sldNum" sz="quarter" idx="12"/>
          </p:nvPr>
        </p:nvSpPr>
        <p:spPr/>
        <p:txBody>
          <a:bodyPr/>
          <a:lstStyle/>
          <a:p>
            <a:pPr algn="r"/>
            <a:fld id="{61CF7F5E-B9CF-6F42-A9A8-BF5E63676A4B}" type="slidenum">
              <a:rPr lang="en-US" smtClean="0"/>
              <a:pPr algn="r"/>
              <a:t>3</a:t>
            </a:fld>
            <a:endParaRPr lang="en-US" dirty="0"/>
          </a:p>
        </p:txBody>
      </p:sp>
      <p:sp>
        <p:nvSpPr>
          <p:cNvPr id="6" name="TextBox 5">
            <a:extLst>
              <a:ext uri="{FF2B5EF4-FFF2-40B4-BE49-F238E27FC236}">
                <a16:creationId xmlns:a16="http://schemas.microsoft.com/office/drawing/2014/main" id="{8203A580-AAF9-D925-BB70-EAD749883F5D}"/>
              </a:ext>
            </a:extLst>
          </p:cNvPr>
          <p:cNvSpPr txBox="1"/>
          <p:nvPr/>
        </p:nvSpPr>
        <p:spPr>
          <a:xfrm>
            <a:off x="225124" y="1545534"/>
            <a:ext cx="9917101" cy="4832092"/>
          </a:xfrm>
          <a:prstGeom prst="rect">
            <a:avLst/>
          </a:prstGeom>
          <a:noFill/>
        </p:spPr>
        <p:txBody>
          <a:bodyPr wrap="square" rtlCol="0">
            <a:spAutoFit/>
          </a:bodyPr>
          <a:lstStyle/>
          <a:p>
            <a:pPr marL="285750" indent="-285750">
              <a:buFont typeface="Arial" panose="020B0604020202020204" pitchFamily="34" charset="0"/>
              <a:buChar char="•"/>
            </a:pPr>
            <a:r>
              <a:rPr lang="en-GB" sz="2800" dirty="0"/>
              <a:t>Romany and Traveller people face life expectancies between ten and 25 years shorter than the general population (Human rights commission)</a:t>
            </a:r>
          </a:p>
          <a:p>
            <a:pPr marL="285750" indent="-285750">
              <a:buFont typeface="Arial" panose="020B0604020202020204" pitchFamily="34" charset="0"/>
              <a:buChar char="•"/>
            </a:pPr>
            <a:r>
              <a:rPr lang="en-GB" sz="2800" dirty="0"/>
              <a:t>The health of a Romany or Traveller person in their 60s is comparable to an average White British person in their 80s (University of Manchester)</a:t>
            </a:r>
          </a:p>
          <a:p>
            <a:pPr marL="285750" indent="-285750">
              <a:buFont typeface="Arial" panose="020B0604020202020204" pitchFamily="34" charset="0"/>
              <a:buChar char="•"/>
            </a:pPr>
            <a:r>
              <a:rPr lang="en-GB" sz="2800" dirty="0"/>
              <a:t>An All Ireland study found that suicide prevalence is six times higher for Irish Traveller women than women in the general population, and seven times higher for Traveller men (University College Dublin)</a:t>
            </a:r>
          </a:p>
          <a:p>
            <a:pPr marL="285750" indent="-285750">
              <a:buFont typeface="Arial" panose="020B0604020202020204" pitchFamily="34" charset="0"/>
              <a:buChar char="•"/>
            </a:pPr>
            <a:endParaRPr lang="en-GB" sz="2800" dirty="0"/>
          </a:p>
        </p:txBody>
      </p:sp>
    </p:spTree>
    <p:extLst>
      <p:ext uri="{BB962C8B-B14F-4D97-AF65-F5344CB8AC3E}">
        <p14:creationId xmlns:p14="http://schemas.microsoft.com/office/powerpoint/2010/main" val="14274181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8C2B44D-EED1-CF43-961F-4803D39369F7}"/>
              </a:ext>
            </a:extLst>
          </p:cNvPr>
          <p:cNvSpPr>
            <a:spLocks noGrp="1"/>
          </p:cNvSpPr>
          <p:nvPr>
            <p:ph idx="1"/>
          </p:nvPr>
        </p:nvSpPr>
        <p:spPr>
          <a:xfrm>
            <a:off x="499090" y="1438656"/>
            <a:ext cx="7124868" cy="5116523"/>
          </a:xfrm>
        </p:spPr>
        <p:txBody>
          <a:bodyPr/>
          <a:lstStyle/>
          <a:p>
            <a:pPr>
              <a:buFontTx/>
              <a:buChar char="-"/>
            </a:pPr>
            <a:r>
              <a:rPr lang="en-US" dirty="0"/>
              <a:t>Lack of site provision</a:t>
            </a:r>
          </a:p>
          <a:p>
            <a:pPr>
              <a:buFontTx/>
              <a:buChar char="-"/>
            </a:pPr>
            <a:r>
              <a:rPr lang="en-GB" dirty="0"/>
              <a:t>Wrongful registration refusal in primary care</a:t>
            </a:r>
          </a:p>
          <a:p>
            <a:pPr>
              <a:buFontTx/>
              <a:buChar char="-"/>
            </a:pPr>
            <a:r>
              <a:rPr lang="en-GB" dirty="0"/>
              <a:t>Digital exclusion and lack of accessible information</a:t>
            </a:r>
          </a:p>
          <a:p>
            <a:pPr>
              <a:buFontTx/>
              <a:buChar char="-"/>
            </a:pPr>
            <a:r>
              <a:rPr lang="en-GB" dirty="0"/>
              <a:t>Inequalities in mental health and access to mental healthcare</a:t>
            </a:r>
          </a:p>
          <a:p>
            <a:pPr>
              <a:buFontTx/>
              <a:buChar char="-"/>
            </a:pPr>
            <a:r>
              <a:rPr lang="en-GB" dirty="0"/>
              <a:t>Feeling of isolation/loneliness caused by discrimination significantly impacting mental heath</a:t>
            </a:r>
          </a:p>
          <a:p>
            <a:pPr>
              <a:buFontTx/>
              <a:buChar char="-"/>
            </a:pPr>
            <a:r>
              <a:rPr lang="en-GB" dirty="0"/>
              <a:t>Services not considering the communities who we support and services not being accessible inclusive for our communities</a:t>
            </a:r>
            <a:endParaRPr lang="en-US" dirty="0"/>
          </a:p>
        </p:txBody>
      </p:sp>
      <p:sp>
        <p:nvSpPr>
          <p:cNvPr id="4" name="Footer Placeholder 3">
            <a:extLst>
              <a:ext uri="{FF2B5EF4-FFF2-40B4-BE49-F238E27FC236}">
                <a16:creationId xmlns:a16="http://schemas.microsoft.com/office/drawing/2014/main" id="{D2AE5B0A-5F8D-EA4A-92B2-AE1B8EAC3BCA}"/>
              </a:ext>
            </a:extLst>
          </p:cNvPr>
          <p:cNvSpPr>
            <a:spLocks noGrp="1"/>
          </p:cNvSpPr>
          <p:nvPr>
            <p:ph type="ftr" sz="quarter" idx="11"/>
          </p:nvPr>
        </p:nvSpPr>
        <p:spPr/>
        <p:txBody>
          <a:bodyPr/>
          <a:lstStyle/>
          <a:p>
            <a:r>
              <a:rPr lang="en-US"/>
              <a:t>Friends, Families &amp; Travellers</a:t>
            </a:r>
            <a:endParaRPr lang="en-US" sz="1000" dirty="0"/>
          </a:p>
        </p:txBody>
      </p:sp>
      <p:sp>
        <p:nvSpPr>
          <p:cNvPr id="5" name="Slide Number Placeholder 4">
            <a:extLst>
              <a:ext uri="{FF2B5EF4-FFF2-40B4-BE49-F238E27FC236}">
                <a16:creationId xmlns:a16="http://schemas.microsoft.com/office/drawing/2014/main" id="{915B5D10-F7DE-BD46-8E97-62CFE95CB276}"/>
              </a:ext>
            </a:extLst>
          </p:cNvPr>
          <p:cNvSpPr>
            <a:spLocks noGrp="1"/>
          </p:cNvSpPr>
          <p:nvPr>
            <p:ph type="sldNum" sz="quarter" idx="12"/>
          </p:nvPr>
        </p:nvSpPr>
        <p:spPr/>
        <p:txBody>
          <a:bodyPr/>
          <a:lstStyle/>
          <a:p>
            <a:pPr algn="r"/>
            <a:fld id="{61CF7F5E-B9CF-6F42-A9A8-BF5E63676A4B}" type="slidenum">
              <a:rPr lang="en-US" smtClean="0"/>
              <a:pPr algn="r"/>
              <a:t>4</a:t>
            </a:fld>
            <a:endParaRPr lang="en-US" dirty="0"/>
          </a:p>
        </p:txBody>
      </p:sp>
      <p:sp>
        <p:nvSpPr>
          <p:cNvPr id="6" name="Title 5">
            <a:extLst>
              <a:ext uri="{FF2B5EF4-FFF2-40B4-BE49-F238E27FC236}">
                <a16:creationId xmlns:a16="http://schemas.microsoft.com/office/drawing/2014/main" id="{0E58A75E-CE93-BF40-98DB-AF257FDAE338}"/>
              </a:ext>
            </a:extLst>
          </p:cNvPr>
          <p:cNvSpPr>
            <a:spLocks noGrp="1"/>
          </p:cNvSpPr>
          <p:nvPr>
            <p:ph type="title"/>
          </p:nvPr>
        </p:nvSpPr>
        <p:spPr/>
        <p:txBody>
          <a:bodyPr/>
          <a:lstStyle/>
          <a:p>
            <a:r>
              <a:rPr lang="en-US" dirty="0"/>
              <a:t>Why is this the case?</a:t>
            </a:r>
          </a:p>
        </p:txBody>
      </p:sp>
    </p:spTree>
    <p:extLst>
      <p:ext uri="{BB962C8B-B14F-4D97-AF65-F5344CB8AC3E}">
        <p14:creationId xmlns:p14="http://schemas.microsoft.com/office/powerpoint/2010/main" val="1843844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4677DA33-BAA6-0C16-A135-CAF758BA5F11}"/>
              </a:ext>
            </a:extLst>
          </p:cNvPr>
          <p:cNvSpPr>
            <a:spLocks noGrp="1"/>
          </p:cNvSpPr>
          <p:nvPr>
            <p:ph type="ftr" sz="quarter" idx="11"/>
          </p:nvPr>
        </p:nvSpPr>
        <p:spPr/>
        <p:txBody>
          <a:bodyPr/>
          <a:lstStyle/>
          <a:p>
            <a:r>
              <a:rPr lang="en-US"/>
              <a:t>Friends, Families &amp; Travellers</a:t>
            </a:r>
            <a:endParaRPr lang="en-US" sz="1000" dirty="0"/>
          </a:p>
        </p:txBody>
      </p:sp>
      <p:sp>
        <p:nvSpPr>
          <p:cNvPr id="5" name="Slide Number Placeholder 4">
            <a:extLst>
              <a:ext uri="{FF2B5EF4-FFF2-40B4-BE49-F238E27FC236}">
                <a16:creationId xmlns:a16="http://schemas.microsoft.com/office/drawing/2014/main" id="{8B1F451E-45E3-63EA-9A26-A5CC6D680C68}"/>
              </a:ext>
            </a:extLst>
          </p:cNvPr>
          <p:cNvSpPr>
            <a:spLocks noGrp="1"/>
          </p:cNvSpPr>
          <p:nvPr>
            <p:ph type="sldNum" sz="quarter" idx="12"/>
          </p:nvPr>
        </p:nvSpPr>
        <p:spPr/>
        <p:txBody>
          <a:bodyPr/>
          <a:lstStyle/>
          <a:p>
            <a:pPr algn="r"/>
            <a:fld id="{61CF7F5E-B9CF-6F42-A9A8-BF5E63676A4B}" type="slidenum">
              <a:rPr lang="en-US" smtClean="0"/>
              <a:pPr algn="r"/>
              <a:t>5</a:t>
            </a:fld>
            <a:endParaRPr lang="en-US" dirty="0"/>
          </a:p>
        </p:txBody>
      </p:sp>
      <p:pic>
        <p:nvPicPr>
          <p:cNvPr id="8" name="Picture 7">
            <a:extLst>
              <a:ext uri="{FF2B5EF4-FFF2-40B4-BE49-F238E27FC236}">
                <a16:creationId xmlns:a16="http://schemas.microsoft.com/office/drawing/2014/main" id="{C0B06EAD-C575-A345-5AC7-2303B379261C}"/>
              </a:ext>
            </a:extLst>
          </p:cNvPr>
          <p:cNvPicPr>
            <a:picLocks noChangeAspect="1"/>
          </p:cNvPicPr>
          <p:nvPr/>
        </p:nvPicPr>
        <p:blipFill>
          <a:blip r:embed="rId2"/>
          <a:stretch>
            <a:fillRect/>
          </a:stretch>
        </p:blipFill>
        <p:spPr>
          <a:xfrm>
            <a:off x="0" y="1879244"/>
            <a:ext cx="10691813" cy="3801186"/>
          </a:xfrm>
          <a:prstGeom prst="rect">
            <a:avLst/>
          </a:prstGeom>
        </p:spPr>
      </p:pic>
    </p:spTree>
    <p:extLst>
      <p:ext uri="{BB962C8B-B14F-4D97-AF65-F5344CB8AC3E}">
        <p14:creationId xmlns:p14="http://schemas.microsoft.com/office/powerpoint/2010/main" val="32185953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5E1F953-BF05-53FB-08BE-C8C7C9C80A7C}"/>
              </a:ext>
            </a:extLst>
          </p:cNvPr>
          <p:cNvSpPr>
            <a:spLocks noGrp="1"/>
          </p:cNvSpPr>
          <p:nvPr>
            <p:ph idx="1"/>
          </p:nvPr>
        </p:nvSpPr>
        <p:spPr/>
        <p:txBody>
          <a:bodyPr/>
          <a:lstStyle/>
          <a:p>
            <a:r>
              <a:rPr lang="en-GB" dirty="0"/>
              <a:t>We have developed a youth manifesto with our youth advisory from what they wanted from the next government some points are below:</a:t>
            </a:r>
          </a:p>
          <a:p>
            <a:r>
              <a:rPr lang="en-GB" dirty="0"/>
              <a:t>Focus on cost of living and decreasing cost of food.</a:t>
            </a:r>
          </a:p>
          <a:p>
            <a:r>
              <a:rPr lang="en-GB" dirty="0"/>
              <a:t>More funding for mental health services.</a:t>
            </a:r>
          </a:p>
          <a:p>
            <a:r>
              <a:rPr lang="en-GB" dirty="0"/>
              <a:t>More funding for drug support services.</a:t>
            </a:r>
          </a:p>
          <a:p>
            <a:r>
              <a:rPr lang="en-GB" dirty="0"/>
              <a:t>Stop the closure of swimming pools and open more.</a:t>
            </a:r>
          </a:p>
        </p:txBody>
      </p:sp>
      <p:sp>
        <p:nvSpPr>
          <p:cNvPr id="4" name="Footer Placeholder 3">
            <a:extLst>
              <a:ext uri="{FF2B5EF4-FFF2-40B4-BE49-F238E27FC236}">
                <a16:creationId xmlns:a16="http://schemas.microsoft.com/office/drawing/2014/main" id="{BC766D40-6CD9-1471-BFB6-B15559F187BA}"/>
              </a:ext>
            </a:extLst>
          </p:cNvPr>
          <p:cNvSpPr>
            <a:spLocks noGrp="1"/>
          </p:cNvSpPr>
          <p:nvPr>
            <p:ph type="ftr" sz="quarter" idx="11"/>
          </p:nvPr>
        </p:nvSpPr>
        <p:spPr/>
        <p:txBody>
          <a:bodyPr/>
          <a:lstStyle/>
          <a:p>
            <a:r>
              <a:rPr lang="en-US"/>
              <a:t>Friends, Families &amp; Travellers</a:t>
            </a:r>
            <a:endParaRPr lang="en-US" sz="1000" dirty="0"/>
          </a:p>
        </p:txBody>
      </p:sp>
      <p:sp>
        <p:nvSpPr>
          <p:cNvPr id="5" name="Slide Number Placeholder 4">
            <a:extLst>
              <a:ext uri="{FF2B5EF4-FFF2-40B4-BE49-F238E27FC236}">
                <a16:creationId xmlns:a16="http://schemas.microsoft.com/office/drawing/2014/main" id="{273BF105-8EEE-0E10-23FF-8EC806B5FFB1}"/>
              </a:ext>
            </a:extLst>
          </p:cNvPr>
          <p:cNvSpPr>
            <a:spLocks noGrp="1"/>
          </p:cNvSpPr>
          <p:nvPr>
            <p:ph type="sldNum" sz="quarter" idx="12"/>
          </p:nvPr>
        </p:nvSpPr>
        <p:spPr/>
        <p:txBody>
          <a:bodyPr/>
          <a:lstStyle/>
          <a:p>
            <a:pPr algn="r"/>
            <a:fld id="{61CF7F5E-B9CF-6F42-A9A8-BF5E63676A4B}" type="slidenum">
              <a:rPr lang="en-US" smtClean="0"/>
              <a:pPr algn="r"/>
              <a:t>6</a:t>
            </a:fld>
            <a:endParaRPr lang="en-US" dirty="0"/>
          </a:p>
        </p:txBody>
      </p:sp>
      <p:sp>
        <p:nvSpPr>
          <p:cNvPr id="6" name="Title 5">
            <a:extLst>
              <a:ext uri="{FF2B5EF4-FFF2-40B4-BE49-F238E27FC236}">
                <a16:creationId xmlns:a16="http://schemas.microsoft.com/office/drawing/2014/main" id="{86F633C2-A9BE-1B20-D8EB-650788DA4577}"/>
              </a:ext>
            </a:extLst>
          </p:cNvPr>
          <p:cNvSpPr>
            <a:spLocks noGrp="1"/>
          </p:cNvSpPr>
          <p:nvPr>
            <p:ph type="title"/>
          </p:nvPr>
        </p:nvSpPr>
        <p:spPr/>
        <p:txBody>
          <a:bodyPr/>
          <a:lstStyle/>
          <a:p>
            <a:r>
              <a:rPr lang="en-GB" dirty="0"/>
              <a:t>What is important to our young people</a:t>
            </a:r>
          </a:p>
        </p:txBody>
      </p:sp>
    </p:spTree>
    <p:extLst>
      <p:ext uri="{BB962C8B-B14F-4D97-AF65-F5344CB8AC3E}">
        <p14:creationId xmlns:p14="http://schemas.microsoft.com/office/powerpoint/2010/main" val="39894759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53421D61-5620-A148-B260-C449F48BF0FB}"/>
              </a:ext>
            </a:extLst>
          </p:cNvPr>
          <p:cNvSpPr>
            <a:spLocks noGrp="1"/>
          </p:cNvSpPr>
          <p:nvPr>
            <p:ph type="ftr" sz="quarter" idx="11"/>
          </p:nvPr>
        </p:nvSpPr>
        <p:spPr/>
        <p:txBody>
          <a:bodyPr/>
          <a:lstStyle/>
          <a:p>
            <a:r>
              <a:rPr lang="en-US"/>
              <a:t>Friends, Families &amp; Travellers</a:t>
            </a:r>
            <a:endParaRPr lang="en-US" sz="1000" dirty="0"/>
          </a:p>
        </p:txBody>
      </p:sp>
      <p:sp>
        <p:nvSpPr>
          <p:cNvPr id="5" name="Slide Number Placeholder 4">
            <a:extLst>
              <a:ext uri="{FF2B5EF4-FFF2-40B4-BE49-F238E27FC236}">
                <a16:creationId xmlns:a16="http://schemas.microsoft.com/office/drawing/2014/main" id="{8202322E-F92F-8544-973B-4BB391D6E588}"/>
              </a:ext>
            </a:extLst>
          </p:cNvPr>
          <p:cNvSpPr>
            <a:spLocks noGrp="1"/>
          </p:cNvSpPr>
          <p:nvPr>
            <p:ph type="sldNum" sz="quarter" idx="12"/>
          </p:nvPr>
        </p:nvSpPr>
        <p:spPr/>
        <p:txBody>
          <a:bodyPr/>
          <a:lstStyle/>
          <a:p>
            <a:pPr algn="r"/>
            <a:fld id="{61CF7F5E-B9CF-6F42-A9A8-BF5E63676A4B}" type="slidenum">
              <a:rPr lang="en-US" smtClean="0"/>
              <a:pPr algn="r"/>
              <a:t>7</a:t>
            </a:fld>
            <a:endParaRPr lang="en-US" dirty="0"/>
          </a:p>
        </p:txBody>
      </p:sp>
      <p:sp>
        <p:nvSpPr>
          <p:cNvPr id="6" name="Title 5">
            <a:extLst>
              <a:ext uri="{FF2B5EF4-FFF2-40B4-BE49-F238E27FC236}">
                <a16:creationId xmlns:a16="http://schemas.microsoft.com/office/drawing/2014/main" id="{2E12DA4F-E93B-7143-AD2A-96AECC2A99AE}"/>
              </a:ext>
            </a:extLst>
          </p:cNvPr>
          <p:cNvSpPr>
            <a:spLocks noGrp="1"/>
          </p:cNvSpPr>
          <p:nvPr>
            <p:ph type="title"/>
          </p:nvPr>
        </p:nvSpPr>
        <p:spPr/>
        <p:txBody>
          <a:bodyPr/>
          <a:lstStyle/>
          <a:p>
            <a:r>
              <a:rPr lang="en-US" dirty="0"/>
              <a:t>Young health champion model </a:t>
            </a:r>
          </a:p>
        </p:txBody>
      </p:sp>
      <p:sp>
        <p:nvSpPr>
          <p:cNvPr id="7" name="TextBox 6">
            <a:extLst>
              <a:ext uri="{FF2B5EF4-FFF2-40B4-BE49-F238E27FC236}">
                <a16:creationId xmlns:a16="http://schemas.microsoft.com/office/drawing/2014/main" id="{A31C398B-F977-730E-8DE7-5B0A951B58FA}"/>
              </a:ext>
            </a:extLst>
          </p:cNvPr>
          <p:cNvSpPr txBox="1"/>
          <p:nvPr/>
        </p:nvSpPr>
        <p:spPr>
          <a:xfrm>
            <a:off x="439387" y="1438656"/>
            <a:ext cx="9517363" cy="3416320"/>
          </a:xfrm>
          <a:prstGeom prst="rect">
            <a:avLst/>
          </a:prstGeom>
          <a:noFill/>
        </p:spPr>
        <p:txBody>
          <a:bodyPr wrap="square" rtlCol="0">
            <a:spAutoFit/>
          </a:bodyPr>
          <a:lstStyle/>
          <a:p>
            <a:pPr marL="285750" indent="-285750">
              <a:buFont typeface="Arial" panose="020B0604020202020204" pitchFamily="34" charset="0"/>
              <a:buChar char="•"/>
            </a:pPr>
            <a:r>
              <a:rPr lang="en-GB" sz="2400" dirty="0"/>
              <a:t>Qualification was co-produced with young people. </a:t>
            </a:r>
          </a:p>
          <a:p>
            <a:pPr marL="285750" indent="-285750">
              <a:buFont typeface="Arial" panose="020B0604020202020204" pitchFamily="34" charset="0"/>
              <a:buChar char="•"/>
            </a:pPr>
            <a:r>
              <a:rPr lang="en-GB" sz="2400" dirty="0"/>
              <a:t>Qualification is delivered across two full days.</a:t>
            </a:r>
          </a:p>
          <a:p>
            <a:pPr marL="285750" indent="-285750">
              <a:buFont typeface="Arial" panose="020B0604020202020204" pitchFamily="34" charset="0"/>
              <a:buChar char="•"/>
            </a:pPr>
            <a:r>
              <a:rPr lang="en-GB" sz="2400" dirty="0"/>
              <a:t>Once the young people complete the qualification and if they pass, they secure a level 2 qualification and have the information to be a health champion in their community.</a:t>
            </a:r>
          </a:p>
          <a:p>
            <a:pPr marL="285750" indent="-285750">
              <a:buFont typeface="Arial" panose="020B0604020202020204" pitchFamily="34" charset="0"/>
              <a:buChar char="•"/>
            </a:pPr>
            <a:r>
              <a:rPr lang="en-GB" sz="2400" dirty="0"/>
              <a:t>We support the young people develop their skills/knowledge including making young people aware of their local services. </a:t>
            </a:r>
          </a:p>
          <a:p>
            <a:pPr marL="285750" indent="-285750">
              <a:buFont typeface="Arial" panose="020B0604020202020204" pitchFamily="34" charset="0"/>
              <a:buChar char="•"/>
            </a:pPr>
            <a:r>
              <a:rPr lang="en-GB" sz="2400" dirty="0"/>
              <a:t>Group have to create a health message some examples include giving up smoking and reducing consumption of alcohol. </a:t>
            </a:r>
          </a:p>
        </p:txBody>
      </p:sp>
    </p:spTree>
    <p:extLst>
      <p:ext uri="{BB962C8B-B14F-4D97-AF65-F5344CB8AC3E}">
        <p14:creationId xmlns:p14="http://schemas.microsoft.com/office/powerpoint/2010/main" val="27060437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805E44-EA2A-30D0-8F08-ACED5377B643}"/>
              </a:ext>
            </a:extLst>
          </p:cNvPr>
          <p:cNvSpPr>
            <a:spLocks noGrp="1"/>
          </p:cNvSpPr>
          <p:nvPr>
            <p:ph sz="half" idx="2"/>
          </p:nvPr>
        </p:nvSpPr>
        <p:spPr>
          <a:xfrm>
            <a:off x="775041" y="1645924"/>
            <a:ext cx="9181711" cy="4949948"/>
          </a:xfrm>
        </p:spPr>
        <p:txBody>
          <a:bodyPr/>
          <a:lstStyle/>
          <a:p>
            <a:r>
              <a:rPr lang="en-GB" dirty="0"/>
              <a:t>Increasing awareness of healthy lifestyles and encouraging involvement in activities to promote good health.</a:t>
            </a:r>
          </a:p>
          <a:p>
            <a:r>
              <a:rPr lang="en-GB" dirty="0"/>
              <a:t>Providing peer support through an understanding of the individual and social drivers of healthy and unhealthy behaviours.</a:t>
            </a:r>
          </a:p>
          <a:p>
            <a:r>
              <a:rPr lang="en-GB" dirty="0"/>
              <a:t>Delivering positive health messages to peers and wider communities.</a:t>
            </a:r>
          </a:p>
          <a:p>
            <a:r>
              <a:rPr lang="en-GB" dirty="0"/>
              <a:t>Signposting local health services to support health improvement.</a:t>
            </a:r>
          </a:p>
          <a:p>
            <a:r>
              <a:rPr lang="en-GB" dirty="0"/>
              <a:t>Developing skills for the workplace and personal development to add to their CV.</a:t>
            </a:r>
          </a:p>
          <a:p>
            <a:r>
              <a:rPr lang="en-GB" dirty="0"/>
              <a:t>This qualification is valuable for young people interested in health improvement, future employment in health and social care, and those looking to support their peers in relation to health and wellbeing. </a:t>
            </a:r>
          </a:p>
        </p:txBody>
      </p:sp>
      <p:sp>
        <p:nvSpPr>
          <p:cNvPr id="4" name="Footer Placeholder 3">
            <a:extLst>
              <a:ext uri="{FF2B5EF4-FFF2-40B4-BE49-F238E27FC236}">
                <a16:creationId xmlns:a16="http://schemas.microsoft.com/office/drawing/2014/main" id="{676DDDA0-DC09-BD25-4170-6F74B89113E0}"/>
              </a:ext>
            </a:extLst>
          </p:cNvPr>
          <p:cNvSpPr>
            <a:spLocks noGrp="1"/>
          </p:cNvSpPr>
          <p:nvPr>
            <p:ph type="ftr" sz="quarter" idx="11"/>
          </p:nvPr>
        </p:nvSpPr>
        <p:spPr/>
        <p:txBody>
          <a:bodyPr/>
          <a:lstStyle/>
          <a:p>
            <a:r>
              <a:rPr lang="en-US"/>
              <a:t>Friends, Families &amp; Travellers</a:t>
            </a:r>
            <a:endParaRPr lang="en-US" sz="1000" dirty="0"/>
          </a:p>
        </p:txBody>
      </p:sp>
      <p:sp>
        <p:nvSpPr>
          <p:cNvPr id="5" name="Slide Number Placeholder 4">
            <a:extLst>
              <a:ext uri="{FF2B5EF4-FFF2-40B4-BE49-F238E27FC236}">
                <a16:creationId xmlns:a16="http://schemas.microsoft.com/office/drawing/2014/main" id="{6639E451-3364-F2F2-7633-B8406A074370}"/>
              </a:ext>
            </a:extLst>
          </p:cNvPr>
          <p:cNvSpPr>
            <a:spLocks noGrp="1"/>
          </p:cNvSpPr>
          <p:nvPr>
            <p:ph type="sldNum" sz="quarter" idx="12"/>
          </p:nvPr>
        </p:nvSpPr>
        <p:spPr/>
        <p:txBody>
          <a:bodyPr/>
          <a:lstStyle/>
          <a:p>
            <a:pPr algn="r"/>
            <a:fld id="{61CF7F5E-B9CF-6F42-A9A8-BF5E63676A4B}" type="slidenum">
              <a:rPr lang="en-US" smtClean="0"/>
              <a:pPr algn="r"/>
              <a:t>8</a:t>
            </a:fld>
            <a:endParaRPr lang="en-US" dirty="0"/>
          </a:p>
        </p:txBody>
      </p:sp>
      <p:sp>
        <p:nvSpPr>
          <p:cNvPr id="6" name="Title 5">
            <a:extLst>
              <a:ext uri="{FF2B5EF4-FFF2-40B4-BE49-F238E27FC236}">
                <a16:creationId xmlns:a16="http://schemas.microsoft.com/office/drawing/2014/main" id="{BEA534E8-FDCB-CA02-DD82-56DE1ECBF3FC}"/>
              </a:ext>
            </a:extLst>
          </p:cNvPr>
          <p:cNvSpPr>
            <a:spLocks noGrp="1"/>
          </p:cNvSpPr>
          <p:nvPr>
            <p:ph type="title"/>
          </p:nvPr>
        </p:nvSpPr>
        <p:spPr/>
        <p:txBody>
          <a:bodyPr/>
          <a:lstStyle/>
          <a:p>
            <a:r>
              <a:rPr lang="en-GB" dirty="0"/>
              <a:t>What are the aims/objectives of the qualification?</a:t>
            </a:r>
          </a:p>
        </p:txBody>
      </p:sp>
    </p:spTree>
    <p:extLst>
      <p:ext uri="{BB962C8B-B14F-4D97-AF65-F5344CB8AC3E}">
        <p14:creationId xmlns:p14="http://schemas.microsoft.com/office/powerpoint/2010/main" val="38919277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Royal Society For Public Health To Host Conference On Avoiding ...">
            <a:extLst>
              <a:ext uri="{FF2B5EF4-FFF2-40B4-BE49-F238E27FC236}">
                <a16:creationId xmlns:a16="http://schemas.microsoft.com/office/drawing/2014/main" id="{756E3B13-4579-7EF0-D0AC-81D8407AFC2E}"/>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06363" y="1198616"/>
            <a:ext cx="10479087" cy="4532205"/>
          </a:xfrm>
          <a:prstGeom prst="rect">
            <a:avLst/>
          </a:prstGeom>
          <a:solidFill>
            <a:srgbClr val="FFFFFF"/>
          </a:solidFill>
          <a:effectLst/>
        </p:spPr>
      </p:pic>
      <p:sp>
        <p:nvSpPr>
          <p:cNvPr id="4" name="Footer Placeholder 3">
            <a:extLst>
              <a:ext uri="{FF2B5EF4-FFF2-40B4-BE49-F238E27FC236}">
                <a16:creationId xmlns:a16="http://schemas.microsoft.com/office/drawing/2014/main" id="{8F0BDD59-48AD-41D1-21FF-2CF8290BC644}"/>
              </a:ext>
            </a:extLst>
          </p:cNvPr>
          <p:cNvSpPr>
            <a:spLocks noGrp="1"/>
          </p:cNvSpPr>
          <p:nvPr>
            <p:ph type="ftr" sz="quarter" idx="11"/>
          </p:nvPr>
        </p:nvSpPr>
        <p:spPr/>
        <p:txBody>
          <a:bodyPr/>
          <a:lstStyle/>
          <a:p>
            <a:pPr>
              <a:spcAft>
                <a:spcPts val="600"/>
              </a:spcAft>
            </a:pPr>
            <a:r>
              <a:rPr lang="en-US"/>
              <a:t>Friends, Families &amp; Travellers</a:t>
            </a:r>
            <a:endParaRPr lang="en-US" sz="1000"/>
          </a:p>
        </p:txBody>
      </p:sp>
      <p:sp>
        <p:nvSpPr>
          <p:cNvPr id="5" name="Slide Number Placeholder 4" hidden="1">
            <a:extLst>
              <a:ext uri="{FF2B5EF4-FFF2-40B4-BE49-F238E27FC236}">
                <a16:creationId xmlns:a16="http://schemas.microsoft.com/office/drawing/2014/main" id="{261FF8F0-E61C-B67E-67D1-99583746DEE1}"/>
              </a:ext>
            </a:extLst>
          </p:cNvPr>
          <p:cNvSpPr>
            <a:spLocks noGrp="1"/>
          </p:cNvSpPr>
          <p:nvPr>
            <p:ph type="sldNum" sz="quarter" idx="12"/>
          </p:nvPr>
        </p:nvSpPr>
        <p:spPr/>
        <p:txBody>
          <a:bodyPr/>
          <a:lstStyle/>
          <a:p>
            <a:pPr algn="r">
              <a:spcAft>
                <a:spcPts val="600"/>
              </a:spcAft>
            </a:pPr>
            <a:fld id="{61CF7F5E-B9CF-6F42-A9A8-BF5E63676A4B}" type="slidenum">
              <a:rPr lang="en-US" smtClean="0"/>
              <a:pPr algn="r">
                <a:spcAft>
                  <a:spcPts val="600"/>
                </a:spcAft>
              </a:pPr>
              <a:t>9</a:t>
            </a:fld>
            <a:endParaRPr lang="en-US"/>
          </a:p>
        </p:txBody>
      </p:sp>
    </p:spTree>
    <p:extLst>
      <p:ext uri="{BB962C8B-B14F-4D97-AF65-F5344CB8AC3E}">
        <p14:creationId xmlns:p14="http://schemas.microsoft.com/office/powerpoint/2010/main" val="1826834979"/>
      </p:ext>
    </p:extLst>
  </p:cSld>
  <p:clrMapOvr>
    <a:masterClrMapping/>
  </p:clrMapOvr>
</p:sld>
</file>

<file path=ppt/theme/theme1.xml><?xml version="1.0" encoding="utf-8"?>
<a:theme xmlns:a="http://schemas.openxmlformats.org/drawingml/2006/main" name="FFT">
  <a:themeElements>
    <a:clrScheme name="Custom 2">
      <a:dk1>
        <a:srgbClr val="000000"/>
      </a:dk1>
      <a:lt1>
        <a:srgbClr val="FFFFFF"/>
      </a:lt1>
      <a:dk2>
        <a:srgbClr val="4C4D4C"/>
      </a:dk2>
      <a:lt2>
        <a:srgbClr val="E7E6E6"/>
      </a:lt2>
      <a:accent1>
        <a:srgbClr val="006633"/>
      </a:accent1>
      <a:accent2>
        <a:srgbClr val="E63C32"/>
      </a:accent2>
      <a:accent3>
        <a:srgbClr val="FFCC33"/>
      </a:accent3>
      <a:accent4>
        <a:srgbClr val="AF9B8C"/>
      </a:accent4>
      <a:accent5>
        <a:srgbClr val="1C7749"/>
      </a:accent5>
      <a:accent6>
        <a:srgbClr val="70AD47"/>
      </a:accent6>
      <a:hlink>
        <a:srgbClr val="E63C32"/>
      </a:hlink>
      <a:folHlink>
        <a:srgbClr val="006633"/>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FT" id="{7217714C-DE1C-D846-AFCC-B4A9DA79FBAC}" vid="{4A49BF91-12E9-5545-8B98-88B2271E312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a6251d3d-8f91-4765-a228-7f6334b8fb80">
      <Terms xmlns="http://schemas.microsoft.com/office/infopath/2007/PartnerControls"/>
    </lcf76f155ced4ddcb4097134ff3c332f>
    <TaxCatchAll xmlns="818a7ed5-f949-414a-9e6d-a7b440ec7f09"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84F96753DF855648A7607FDBBD66D85B" ma:contentTypeVersion="24" ma:contentTypeDescription="Create a new document." ma:contentTypeScope="" ma:versionID="2de4e73fb9eb3fc6afeff9d52f2cbaf7">
  <xsd:schema xmlns:xsd="http://www.w3.org/2001/XMLSchema" xmlns:xs="http://www.w3.org/2001/XMLSchema" xmlns:p="http://schemas.microsoft.com/office/2006/metadata/properties" xmlns:ns2="818a7ed5-f949-414a-9e6d-a7b440ec7f09" xmlns:ns3="a6251d3d-8f91-4765-a228-7f6334b8fb80" targetNamespace="http://schemas.microsoft.com/office/2006/metadata/properties" ma:root="true" ma:fieldsID="7eee31e4a562b126ce6a1436a91a1300" ns2:_="" ns3:_="">
    <xsd:import namespace="818a7ed5-f949-414a-9e6d-a7b440ec7f09"/>
    <xsd:import namespace="a6251d3d-8f91-4765-a228-7f6334b8fb80"/>
    <xsd:element name="properties">
      <xsd:complexType>
        <xsd:sequence>
          <xsd:element name="documentManagement">
            <xsd:complexType>
              <xsd:all>
                <xsd:element ref="ns2:SharedWithUsers" minOccurs="0"/>
                <xsd:element ref="ns2:SharingHintHash" minOccurs="0"/>
                <xsd:element ref="ns2:SharedWithDetails" minOccurs="0"/>
                <xsd:element ref="ns2:LastSharedByUser" minOccurs="0"/>
                <xsd:element ref="ns2:LastSharedByTime" minOccurs="0"/>
                <xsd:element ref="ns3:MediaServiceMetadata" minOccurs="0"/>
                <xsd:element ref="ns3:MediaServiceFastMetadata" minOccurs="0"/>
                <xsd:element ref="ns3:MediaServiceAutoTags" minOccurs="0"/>
                <xsd:element ref="ns3:MediaServiceDateTaken" minOccurs="0"/>
                <xsd:element ref="ns3:MediaServiceLocation"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3:MediaLengthInSeconds" minOccurs="0"/>
                <xsd:element ref="ns2:TaxCatchAll" minOccurs="0"/>
                <xsd:element ref="ns3:lcf76f155ced4ddcb4097134ff3c332f" minOccurs="0"/>
                <xsd:element ref="ns3:MediaServiceObjectDetectorVersions" minOccurs="0"/>
                <xsd:element ref="ns3:MediaServiceSearchPropertie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18a7ed5-f949-414a-9e6d-a7b440ec7f09"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ingHintHash" ma:index="9" nillable="true" ma:displayName="Sharing Hint Hash" ma:internalName="SharingHintHash" ma:readOnly="true">
      <xsd:simpleType>
        <xsd:restriction base="dms:Text"/>
      </xsd:simpleType>
    </xsd:element>
    <xsd:element name="SharedWithDetails" ma:index="10" nillable="true" ma:displayName="Shared With Details" ma:description="" ma:internalName="SharedWithDetails" ma:readOnly="true">
      <xsd:simpleType>
        <xsd:restriction base="dms:Note">
          <xsd:maxLength value="255"/>
        </xsd:restriction>
      </xsd:simpleType>
    </xsd:element>
    <xsd:element name="LastSharedByUser" ma:index="11" nillable="true" ma:displayName="Last Shared By User" ma:description="" ma:internalName="LastSharedByUser" ma:readOnly="true">
      <xsd:simpleType>
        <xsd:restriction base="dms:Note">
          <xsd:maxLength value="255"/>
        </xsd:restriction>
      </xsd:simpleType>
    </xsd:element>
    <xsd:element name="LastSharedByTime" ma:index="12" nillable="true" ma:displayName="Last Shared By Time" ma:description="" ma:internalName="LastSharedByTime" ma:readOnly="true">
      <xsd:simpleType>
        <xsd:restriction base="dms:DateTime"/>
      </xsd:simpleType>
    </xsd:element>
    <xsd:element name="TaxCatchAll" ma:index="24" nillable="true" ma:displayName="Taxonomy Catch All Column" ma:hidden="true" ma:list="{d9b72e18-2db1-4a88-bdaa-f696a98b84c5}" ma:internalName="TaxCatchAll" ma:showField="CatchAllData" ma:web="818a7ed5-f949-414a-9e6d-a7b440ec7f09">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a6251d3d-8f91-4765-a228-7f6334b8fb80" elementFormDefault="qualified">
    <xsd:import namespace="http://schemas.microsoft.com/office/2006/documentManagement/types"/>
    <xsd:import namespace="http://schemas.microsoft.com/office/infopath/2007/PartnerControls"/>
    <xsd:element name="MediaServiceMetadata" ma:index="13" nillable="true" ma:displayName="MediaServiceMetadata" ma:description="" ma:hidden="true" ma:internalName="MediaServiceMetadata" ma:readOnly="true">
      <xsd:simpleType>
        <xsd:restriction base="dms:Note"/>
      </xsd:simpleType>
    </xsd:element>
    <xsd:element name="MediaServiceFastMetadata" ma:index="14" nillable="true" ma:displayName="MediaServiceFastMetadata" ma:description="" ma:hidden="true" ma:internalName="MediaServiceFastMetadata" ma:readOnly="true">
      <xsd:simpleType>
        <xsd:restriction base="dms:Note"/>
      </xsd:simpleType>
    </xsd:element>
    <xsd:element name="MediaServiceAutoTags" ma:index="15" nillable="true" ma:displayName="MediaServiceAutoTags" ma:description="" ma:internalName="MediaServiceAutoTags" ma:readOnly="true">
      <xsd:simpleType>
        <xsd:restriction base="dms:Text"/>
      </xsd:simpleType>
    </xsd:element>
    <xsd:element name="MediaServiceDateTaken" ma:index="16" nillable="true" ma:displayName="MediaServiceDateTaken" ma:description="" ma:hidden="true" ma:internalName="MediaServiceDateTaken" ma:readOnly="true">
      <xsd:simpleType>
        <xsd:restriction base="dms:Text"/>
      </xsd:simpleType>
    </xsd:element>
    <xsd:element name="MediaServiceLocation" ma:index="17" nillable="true" ma:displayName="MediaServiceLocation" ma:description="" ma:internalName="MediaServiceLocation" ma:readOnly="true">
      <xsd:simpleType>
        <xsd:restriction base="dms:Text"/>
      </xsd:simpleType>
    </xsd:element>
    <xsd:element name="MediaServiceOCR" ma:index="18" nillable="true" ma:displayName="MediaServiceOCR"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AutoKeyPoints" ma:index="21" nillable="true" ma:displayName="MediaServiceAutoKeyPoints" ma:hidden="true" ma:internalName="MediaServiceAutoKeyPoints" ma:readOnly="true">
      <xsd:simpleType>
        <xsd:restriction base="dms:Note"/>
      </xsd:simpleType>
    </xsd:element>
    <xsd:element name="MediaServiceKeyPoints" ma:index="22" nillable="true" ma:displayName="KeyPoints" ma:internalName="MediaServiceKeyPoints" ma:readOnly="true">
      <xsd:simpleType>
        <xsd:restriction base="dms:Note">
          <xsd:maxLength value="255"/>
        </xsd:restriction>
      </xsd:simpleType>
    </xsd:element>
    <xsd:element name="MediaLengthInSeconds" ma:index="23" nillable="true" ma:displayName="Length (seconds)" ma:internalName="MediaLengthInSeconds" ma:readOnly="true">
      <xsd:simpleType>
        <xsd:restriction base="dms:Unknown"/>
      </xsd:simpleType>
    </xsd:element>
    <xsd:element name="lcf76f155ced4ddcb4097134ff3c332f" ma:index="26" nillable="true" ma:taxonomy="true" ma:internalName="lcf76f155ced4ddcb4097134ff3c332f" ma:taxonomyFieldName="MediaServiceImageTags" ma:displayName="Image Tags" ma:readOnly="false" ma:fieldId="{5cf76f15-5ced-4ddc-b409-7134ff3c332f}" ma:taxonomyMulti="true" ma:sspId="c7e071f8-db09-41d0-82e9-ec22ded085b1"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7"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8" nillable="true" ma:displayName="MediaServiceSearchProperties" ma:hidden="true" ma:internalName="MediaServiceSearchProperties" ma:readOnly="true">
      <xsd:simpleType>
        <xsd:restriction base="dms:Note"/>
      </xsd:simpleType>
    </xsd:element>
    <xsd:element name="MediaServiceBillingMetadata" ma:index="29"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71F9A55-CDB2-4B5B-90D8-011812D09169}">
  <ds:schemaRefs>
    <ds:schemaRef ds:uri="http://www.w3.org/XML/1998/namespace"/>
    <ds:schemaRef ds:uri="http://schemas.microsoft.com/office/infopath/2007/PartnerControls"/>
    <ds:schemaRef ds:uri="a6251d3d-8f91-4765-a228-7f6334b8fb80"/>
    <ds:schemaRef ds:uri="http://purl.org/dc/terms/"/>
    <ds:schemaRef ds:uri="http://purl.org/dc/dcmitype/"/>
    <ds:schemaRef ds:uri="http://schemas.microsoft.com/office/2006/metadata/properties"/>
    <ds:schemaRef ds:uri="http://purl.org/dc/elements/1.1/"/>
    <ds:schemaRef ds:uri="http://schemas.microsoft.com/office/2006/documentManagement/types"/>
    <ds:schemaRef ds:uri="818a7ed5-f949-414a-9e6d-a7b440ec7f09"/>
    <ds:schemaRef ds:uri="http://schemas.openxmlformats.org/package/2006/metadata/core-properties"/>
  </ds:schemaRefs>
</ds:datastoreItem>
</file>

<file path=customXml/itemProps2.xml><?xml version="1.0" encoding="utf-8"?>
<ds:datastoreItem xmlns:ds="http://schemas.openxmlformats.org/officeDocument/2006/customXml" ds:itemID="{1CDE99EB-751D-4C7C-B6BE-46878A3D89C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18a7ed5-f949-414a-9e6d-a7b440ec7f09"/>
    <ds:schemaRef ds:uri="a6251d3d-8f91-4765-a228-7f6334b8fb8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EBBC7F9-9A93-47F4-86C2-BB58DD53018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1228</TotalTime>
  <Words>1016</Words>
  <Application>Microsoft Office PowerPoint</Application>
  <PresentationFormat>Custom</PresentationFormat>
  <Paragraphs>100</Paragraphs>
  <Slides>19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19</vt:i4>
      </vt:variant>
    </vt:vector>
  </HeadingPairs>
  <TitlesOfParts>
    <vt:vector size="22" baseType="lpstr">
      <vt:lpstr>Arial</vt:lpstr>
      <vt:lpstr>Calibri</vt:lpstr>
      <vt:lpstr>FFT</vt:lpstr>
      <vt:lpstr>Friends, Families and Travellers (FFT)</vt:lpstr>
      <vt:lpstr>What is health &amp; wellbeing </vt:lpstr>
      <vt:lpstr>What does data suggest with health &amp; wellbeing in GRT communities? </vt:lpstr>
      <vt:lpstr>Why is this the case?</vt:lpstr>
      <vt:lpstr>PowerPoint Presentation</vt:lpstr>
      <vt:lpstr>What is important to our young people</vt:lpstr>
      <vt:lpstr>Young health champion model </vt:lpstr>
      <vt:lpstr>What are the aims/objectives of the qualification?</vt:lpstr>
      <vt:lpstr>PowerPoint Presentation</vt:lpstr>
      <vt:lpstr>How we have delivered our health champion model </vt:lpstr>
      <vt:lpstr>Lessons learnt/challenges with RSPH</vt:lpstr>
      <vt:lpstr>Lessons learnt/challenges with RSPH</vt:lpstr>
      <vt:lpstr>The impact of the qualification and feedback</vt:lpstr>
      <vt:lpstr>Youth work expanded on </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Fran Villani</dc:creator>
  <cp:lastModifiedBy>Tommy Buck</cp:lastModifiedBy>
  <cp:revision>36</cp:revision>
  <dcterms:created xsi:type="dcterms:W3CDTF">2020-12-16T12:10:54Z</dcterms:created>
  <dcterms:modified xsi:type="dcterms:W3CDTF">2026-02-02T18:25:53Z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0x01010084F96753DF855648A7607FDBBD66D85B</vt:lpwstr>
  </property>
  <property fmtid="{D5CDD505-2E9C-101B-9397-08002B2CF9AE}" pid="3" name="MediaServiceImageTags">
    <vt:lpwstr/>
  </property>
</Properties>
</file>